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8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slideLayouts/slideLayout142.xml" ContentType="application/vnd.openxmlformats-officedocument.presentationml.slideLayout+xml"/>
  <Override PartName="/ppt/theme/theme11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4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6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7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theme/theme18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1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20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heme/theme21.xml" ContentType="application/vnd.openxmlformats-officedocument.theme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4"/>
    <p:sldMasterId id="2147483713" r:id="rId5"/>
    <p:sldMasterId id="2147483741" r:id="rId6"/>
    <p:sldMasterId id="2147483727" r:id="rId7"/>
    <p:sldMasterId id="2147483760" r:id="rId8"/>
    <p:sldMasterId id="2147483775" r:id="rId9"/>
    <p:sldMasterId id="2147483792" r:id="rId10"/>
    <p:sldMasterId id="2147483804" r:id="rId11"/>
    <p:sldMasterId id="2147483824" r:id="rId12"/>
    <p:sldMasterId id="2147483839" r:id="rId13"/>
    <p:sldMasterId id="2147483846" r:id="rId14"/>
    <p:sldMasterId id="2147483838" r:id="rId15"/>
    <p:sldMasterId id="2147483689" r:id="rId16"/>
    <p:sldMasterId id="2147483660" r:id="rId17"/>
    <p:sldMasterId id="2147483905" r:id="rId18"/>
    <p:sldMasterId id="2147483923" r:id="rId19"/>
    <p:sldMasterId id="2147483961" r:id="rId20"/>
    <p:sldMasterId id="2147483987" r:id="rId21"/>
    <p:sldMasterId id="2147484018" r:id="rId22"/>
    <p:sldMasterId id="2147484033" r:id="rId23"/>
    <p:sldMasterId id="2147484050" r:id="rId24"/>
    <p:sldMasterId id="2147484055" r:id="rId25"/>
  </p:sldMasterIdLst>
  <p:notesMasterIdLst>
    <p:notesMasterId r:id="rId59"/>
  </p:notesMasterIdLst>
  <p:sldIdLst>
    <p:sldId id="263" r:id="rId26"/>
    <p:sldId id="271" r:id="rId27"/>
    <p:sldId id="711" r:id="rId28"/>
    <p:sldId id="699" r:id="rId29"/>
    <p:sldId id="700" r:id="rId30"/>
    <p:sldId id="441" r:id="rId31"/>
    <p:sldId id="450" r:id="rId32"/>
    <p:sldId id="436" r:id="rId33"/>
    <p:sldId id="451" r:id="rId34"/>
    <p:sldId id="453" r:id="rId35"/>
    <p:sldId id="444" r:id="rId36"/>
    <p:sldId id="449" r:id="rId37"/>
    <p:sldId id="445" r:id="rId38"/>
    <p:sldId id="437" r:id="rId39"/>
    <p:sldId id="438" r:id="rId40"/>
    <p:sldId id="452" r:id="rId41"/>
    <p:sldId id="439" r:id="rId42"/>
    <p:sldId id="448" r:id="rId43"/>
    <p:sldId id="446" r:id="rId44"/>
    <p:sldId id="447" r:id="rId45"/>
    <p:sldId id="256" r:id="rId46"/>
    <p:sldId id="257" r:id="rId47"/>
    <p:sldId id="500" r:id="rId48"/>
    <p:sldId id="286" r:id="rId49"/>
    <p:sldId id="495" r:id="rId50"/>
    <p:sldId id="2145707448" r:id="rId51"/>
    <p:sldId id="266" r:id="rId52"/>
    <p:sldId id="282" r:id="rId53"/>
    <p:sldId id="4136" r:id="rId54"/>
    <p:sldId id="4147" r:id="rId55"/>
    <p:sldId id="4143" r:id="rId56"/>
    <p:sldId id="838840825" r:id="rId57"/>
    <p:sldId id="698" r:id="rId58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2449FF-64CF-4943-82F4-4F55E7F8F7E1}">
          <p14:sldIdLst>
            <p14:sldId id="263"/>
            <p14:sldId id="271"/>
            <p14:sldId id="711"/>
            <p14:sldId id="699"/>
            <p14:sldId id="700"/>
            <p14:sldId id="441"/>
            <p14:sldId id="450"/>
            <p14:sldId id="436"/>
            <p14:sldId id="451"/>
            <p14:sldId id="453"/>
            <p14:sldId id="444"/>
            <p14:sldId id="449"/>
            <p14:sldId id="445"/>
            <p14:sldId id="437"/>
            <p14:sldId id="438"/>
            <p14:sldId id="452"/>
            <p14:sldId id="439"/>
            <p14:sldId id="448"/>
            <p14:sldId id="446"/>
            <p14:sldId id="447"/>
            <p14:sldId id="256"/>
            <p14:sldId id="257"/>
            <p14:sldId id="500"/>
            <p14:sldId id="286"/>
            <p14:sldId id="495"/>
            <p14:sldId id="2145707448"/>
            <p14:sldId id="266"/>
            <p14:sldId id="282"/>
            <p14:sldId id="4136"/>
            <p14:sldId id="4147"/>
            <p14:sldId id="4143"/>
            <p14:sldId id="838840825"/>
            <p14:sldId id="6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23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Munroe" initials="DM" lastIdx="4" clrIdx="0">
    <p:extLst>
      <p:ext uri="{19B8F6BF-5375-455C-9EA6-DF929625EA0E}">
        <p15:presenceInfo xmlns:p15="http://schemas.microsoft.com/office/powerpoint/2012/main" userId="S::danielle.munroe@cipd.co.uk::2236ad1d-c9ef-4687-88f3-5922db8f1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D5D"/>
    <a:srgbClr val="A991BC"/>
    <a:srgbClr val="8B6AA2"/>
    <a:srgbClr val="58595B"/>
    <a:srgbClr val="DB1D52"/>
    <a:srgbClr val="DBD3E5"/>
    <a:srgbClr val="B8BABC"/>
    <a:srgbClr val="DADBDC"/>
    <a:srgbClr val="97999C"/>
    <a:srgbClr val="E68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3C977B-2501-C4C6-90A6-E21BEC0BF086}" v="7" dt="2021-05-05T12:35:49.310"/>
    <p1510:client id="{B2B523ED-D041-457C-B2B4-778321B339E8}" v="708" dt="2021-05-05T16:00:36.992"/>
    <p1510:client id="{D48EDCC5-F1EE-4E36-ABFE-D3437BDCF960}" v="72" dt="2021-05-05T10:46:58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2" autoAdjust="0"/>
  </p:normalViewPr>
  <p:slideViewPr>
    <p:cSldViewPr snapToGrid="0">
      <p:cViewPr varScale="1">
        <p:scale>
          <a:sx n="69" d="100"/>
          <a:sy n="69" d="100"/>
        </p:scale>
        <p:origin x="1200" y="52"/>
      </p:cViewPr>
      <p:guideLst>
        <p:guide orient="horz" pos="2409"/>
        <p:guide pos="2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Master" Target="slideMasters/slideMaster1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26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notesMaster" Target="notesMasters/notesMaster1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Adams" userId="S::k.adams@cipd.co.uk::21aaaaa9-89c0-4092-b1b4-c14ff29c6669" providerId="AD" clId="Web-{BF2F0F70-87CD-4548-AAAC-AC0AE3A61246}"/>
    <pc:docChg chg="modSld">
      <pc:chgData name="Kristian Adams" userId="S::k.adams@cipd.co.uk::21aaaaa9-89c0-4092-b1b4-c14ff29c6669" providerId="AD" clId="Web-{BF2F0F70-87CD-4548-AAAC-AC0AE3A61246}" dt="2021-02-01T11:24:22.564" v="3" actId="1076"/>
      <pc:docMkLst>
        <pc:docMk/>
      </pc:docMkLst>
      <pc:sldChg chg="modSp">
        <pc:chgData name="Kristian Adams" userId="S::k.adams@cipd.co.uk::21aaaaa9-89c0-4092-b1b4-c14ff29c6669" providerId="AD" clId="Web-{BF2F0F70-87CD-4548-AAAC-AC0AE3A61246}" dt="2021-02-01T11:24:22.564" v="3" actId="1076"/>
        <pc:sldMkLst>
          <pc:docMk/>
          <pc:sldMk cId="3952673237" sldId="405"/>
        </pc:sldMkLst>
        <pc:spChg chg="mod">
          <ac:chgData name="Kristian Adams" userId="S::k.adams@cipd.co.uk::21aaaaa9-89c0-4092-b1b4-c14ff29c6669" providerId="AD" clId="Web-{BF2F0F70-87CD-4548-AAAC-AC0AE3A61246}" dt="2021-02-01T11:24:22.533" v="0" actId="1076"/>
          <ac:spMkLst>
            <pc:docMk/>
            <pc:sldMk cId="3952673237" sldId="405"/>
            <ac:spMk id="8" creationId="{E145748D-F5C3-44A7-8F81-0FD7D02B5C79}"/>
          </ac:spMkLst>
        </pc:spChg>
        <pc:spChg chg="mod">
          <ac:chgData name="Kristian Adams" userId="S::k.adams@cipd.co.uk::21aaaaa9-89c0-4092-b1b4-c14ff29c6669" providerId="AD" clId="Web-{BF2F0F70-87CD-4548-AAAC-AC0AE3A61246}" dt="2021-02-01T11:24:22.533" v="1" actId="1076"/>
          <ac:spMkLst>
            <pc:docMk/>
            <pc:sldMk cId="3952673237" sldId="405"/>
            <ac:spMk id="9" creationId="{24A92D40-0497-446D-8496-AD679EE5F1D5}"/>
          </ac:spMkLst>
        </pc:spChg>
        <pc:spChg chg="mod">
          <ac:chgData name="Kristian Adams" userId="S::k.adams@cipd.co.uk::21aaaaa9-89c0-4092-b1b4-c14ff29c6669" providerId="AD" clId="Web-{BF2F0F70-87CD-4548-AAAC-AC0AE3A61246}" dt="2021-02-01T11:24:22.548" v="2" actId="1076"/>
          <ac:spMkLst>
            <pc:docMk/>
            <pc:sldMk cId="3952673237" sldId="405"/>
            <ac:spMk id="10" creationId="{4BBFB2C4-1EE5-4986-83FE-6A14CBF8FB0C}"/>
          </ac:spMkLst>
        </pc:spChg>
        <pc:spChg chg="mod">
          <ac:chgData name="Kristian Adams" userId="S::k.adams@cipd.co.uk::21aaaaa9-89c0-4092-b1b4-c14ff29c6669" providerId="AD" clId="Web-{BF2F0F70-87CD-4548-AAAC-AC0AE3A61246}" dt="2021-02-01T11:24:22.564" v="3" actId="1076"/>
          <ac:spMkLst>
            <pc:docMk/>
            <pc:sldMk cId="3952673237" sldId="405"/>
            <ac:spMk id="11" creationId="{9A29872A-FDC1-49E1-840B-48F051313502}"/>
          </ac:spMkLst>
        </pc:spChg>
      </pc:sldChg>
    </pc:docChg>
  </pc:docChgLst>
  <pc:docChgLst>
    <pc:chgData name="Kristian Adams" userId="21aaaaa9-89c0-4092-b1b4-c14ff29c6669" providerId="ADAL" clId="{C7F03FD3-AD40-4BB5-8496-FEF69823C635}"/>
    <pc:docChg chg="undo custSel addSld delSld modSld delMainMaster modSection">
      <pc:chgData name="Kristian Adams" userId="21aaaaa9-89c0-4092-b1b4-c14ff29c6669" providerId="ADAL" clId="{C7F03FD3-AD40-4BB5-8496-FEF69823C635}" dt="2021-04-01T08:33:03.059" v="214" actId="6549"/>
      <pc:docMkLst>
        <pc:docMk/>
      </pc:docMkLst>
      <pc:sldChg chg="del modNotesTx">
        <pc:chgData name="Kristian Adams" userId="21aaaaa9-89c0-4092-b1b4-c14ff29c6669" providerId="ADAL" clId="{C7F03FD3-AD40-4BB5-8496-FEF69823C635}" dt="2021-04-01T08:33:03.059" v="214" actId="6549"/>
        <pc:sldMkLst>
          <pc:docMk/>
          <pc:sldMk cId="1806539264" sldId="257"/>
        </pc:sldMkLst>
      </pc:sldChg>
      <pc:sldChg chg="del modNotesTx">
        <pc:chgData name="Kristian Adams" userId="21aaaaa9-89c0-4092-b1b4-c14ff29c6669" providerId="ADAL" clId="{C7F03FD3-AD40-4BB5-8496-FEF69823C635}" dt="2021-04-01T08:32:53.444" v="211" actId="6549"/>
        <pc:sldMkLst>
          <pc:docMk/>
          <pc:sldMk cId="4155659176" sldId="262"/>
        </pc:sldMkLst>
      </pc:sldChg>
      <pc:sldChg chg="del modNotesTx">
        <pc:chgData name="Kristian Adams" userId="21aaaaa9-89c0-4092-b1b4-c14ff29c6669" providerId="ADAL" clId="{C7F03FD3-AD40-4BB5-8496-FEF69823C635}" dt="2021-04-01T08:32:28.802" v="204" actId="6549"/>
        <pc:sldMkLst>
          <pc:docMk/>
          <pc:sldMk cId="2283703335" sldId="266"/>
        </pc:sldMkLst>
      </pc:sldChg>
      <pc:sldChg chg="modSp del mod modNotesTx">
        <pc:chgData name="Kristian Adams" userId="21aaaaa9-89c0-4092-b1b4-c14ff29c6669" providerId="ADAL" clId="{C7F03FD3-AD40-4BB5-8496-FEF69823C635}" dt="2021-04-01T08:32:59.804" v="213" actId="6549"/>
        <pc:sldMkLst>
          <pc:docMk/>
          <pc:sldMk cId="2798869957" sldId="267"/>
        </pc:sldMkLst>
        <pc:spChg chg="mod">
          <ac:chgData name="Kristian Adams" userId="21aaaaa9-89c0-4092-b1b4-c14ff29c6669" providerId="ADAL" clId="{C7F03FD3-AD40-4BB5-8496-FEF69823C635}" dt="2021-04-01T08:31:09.822" v="189" actId="1076"/>
          <ac:spMkLst>
            <pc:docMk/>
            <pc:sldMk cId="2798869957" sldId="267"/>
            <ac:spMk id="5" creationId="{42225126-C406-4CEF-AE6D-5BD660A8C661}"/>
          </ac:spMkLst>
        </pc:spChg>
      </pc:sldChg>
      <pc:sldChg chg="del modNotesTx">
        <pc:chgData name="Kristian Adams" userId="21aaaaa9-89c0-4092-b1b4-c14ff29c6669" providerId="ADAL" clId="{C7F03FD3-AD40-4BB5-8496-FEF69823C635}" dt="2021-04-01T08:32:44.768" v="208" actId="6549"/>
        <pc:sldMkLst>
          <pc:docMk/>
          <pc:sldMk cId="1725994667" sldId="268"/>
        </pc:sldMkLst>
      </pc:sldChg>
      <pc:sldChg chg="del modNotesTx">
        <pc:chgData name="Kristian Adams" userId="21aaaaa9-89c0-4092-b1b4-c14ff29c6669" providerId="ADAL" clId="{C7F03FD3-AD40-4BB5-8496-FEF69823C635}" dt="2021-04-01T08:32:47.899" v="209" actId="6549"/>
        <pc:sldMkLst>
          <pc:docMk/>
          <pc:sldMk cId="3368457375" sldId="269"/>
        </pc:sldMkLst>
      </pc:sldChg>
      <pc:sldChg chg="del modNotesTx">
        <pc:chgData name="Kristian Adams" userId="21aaaaa9-89c0-4092-b1b4-c14ff29c6669" providerId="ADAL" clId="{C7F03FD3-AD40-4BB5-8496-FEF69823C635}" dt="2021-04-01T08:32:50.813" v="210" actId="6549"/>
        <pc:sldMkLst>
          <pc:docMk/>
          <pc:sldMk cId="951593782" sldId="270"/>
        </pc:sldMkLst>
      </pc:sldChg>
      <pc:sldChg chg="modSp mod">
        <pc:chgData name="Kristian Adams" userId="21aaaaa9-89c0-4092-b1b4-c14ff29c6669" providerId="ADAL" clId="{C7F03FD3-AD40-4BB5-8496-FEF69823C635}" dt="2021-03-31T14:48:12.372" v="178" actId="20577"/>
        <pc:sldMkLst>
          <pc:docMk/>
          <pc:sldMk cId="3004830815" sldId="271"/>
        </pc:sldMkLst>
        <pc:spChg chg="mod">
          <ac:chgData name="Kristian Adams" userId="21aaaaa9-89c0-4092-b1b4-c14ff29c6669" providerId="ADAL" clId="{C7F03FD3-AD40-4BB5-8496-FEF69823C635}" dt="2021-03-31T14:48:12.372" v="178" actId="20577"/>
          <ac:spMkLst>
            <pc:docMk/>
            <pc:sldMk cId="3004830815" sldId="271"/>
            <ac:spMk id="7" creationId="{00000000-0000-0000-0000-000000000000}"/>
          </ac:spMkLst>
        </pc:spChg>
      </pc:sldChg>
      <pc:sldChg chg="modSp del modNotesTx">
        <pc:chgData name="Kristian Adams" userId="21aaaaa9-89c0-4092-b1b4-c14ff29c6669" providerId="ADAL" clId="{C7F03FD3-AD40-4BB5-8496-FEF69823C635}" dt="2021-04-01T08:32:33.794" v="205" actId="6549"/>
        <pc:sldMkLst>
          <pc:docMk/>
          <pc:sldMk cId="1725302062" sldId="272"/>
        </pc:sldMkLst>
        <pc:picChg chg="mod">
          <ac:chgData name="Kristian Adams" userId="21aaaaa9-89c0-4092-b1b4-c14ff29c6669" providerId="ADAL" clId="{C7F03FD3-AD40-4BB5-8496-FEF69823C635}" dt="2021-03-31T14:46:37.857" v="176" actId="1076"/>
          <ac:picMkLst>
            <pc:docMk/>
            <pc:sldMk cId="1725302062" sldId="272"/>
            <ac:picMk id="7170" creationId="{7E2E89E2-2390-4432-8A93-A8C58A03119D}"/>
          </ac:picMkLst>
        </pc:picChg>
      </pc:sldChg>
      <pc:sldChg chg="del modNotesTx">
        <pc:chgData name="Kristian Adams" userId="21aaaaa9-89c0-4092-b1b4-c14ff29c6669" providerId="ADAL" clId="{C7F03FD3-AD40-4BB5-8496-FEF69823C635}" dt="2021-03-31T14:45:59.748" v="170" actId="47"/>
        <pc:sldMkLst>
          <pc:docMk/>
          <pc:sldMk cId="1242517927" sldId="277"/>
        </pc:sldMkLst>
      </pc:sldChg>
      <pc:sldChg chg="del modNotesTx">
        <pc:chgData name="Kristian Adams" userId="21aaaaa9-89c0-4092-b1b4-c14ff29c6669" providerId="ADAL" clId="{C7F03FD3-AD40-4BB5-8496-FEF69823C635}" dt="2021-04-01T08:32:22.557" v="202" actId="20577"/>
        <pc:sldMkLst>
          <pc:docMk/>
          <pc:sldMk cId="1676183304" sldId="278"/>
        </pc:sldMkLst>
      </pc:sldChg>
      <pc:sldChg chg="modSp del mod modNotesTx">
        <pc:chgData name="Kristian Adams" userId="21aaaaa9-89c0-4092-b1b4-c14ff29c6669" providerId="ADAL" clId="{C7F03FD3-AD40-4BB5-8496-FEF69823C635}" dt="2021-04-01T08:32:56.402" v="212" actId="6549"/>
        <pc:sldMkLst>
          <pc:docMk/>
          <pc:sldMk cId="1644852628" sldId="280"/>
        </pc:sldMkLst>
        <pc:spChg chg="mod">
          <ac:chgData name="Kristian Adams" userId="21aaaaa9-89c0-4092-b1b4-c14ff29c6669" providerId="ADAL" clId="{C7F03FD3-AD40-4BB5-8496-FEF69823C635}" dt="2021-03-30T21:30:36.512" v="10" actId="1076"/>
          <ac:spMkLst>
            <pc:docMk/>
            <pc:sldMk cId="1644852628" sldId="280"/>
            <ac:spMk id="2" creationId="{1906511B-AD52-458C-A1D1-67978806EEC3}"/>
          </ac:spMkLst>
        </pc:spChg>
      </pc:sldChg>
      <pc:sldChg chg="del modNotesTx">
        <pc:chgData name="Kristian Adams" userId="21aaaaa9-89c0-4092-b1b4-c14ff29c6669" providerId="ADAL" clId="{C7F03FD3-AD40-4BB5-8496-FEF69823C635}" dt="2021-04-01T08:32:41.433" v="207" actId="6549"/>
        <pc:sldMkLst>
          <pc:docMk/>
          <pc:sldMk cId="3212582697" sldId="281"/>
        </pc:sldMkLst>
      </pc:sldChg>
      <pc:sldChg chg="delSp modSp mod">
        <pc:chgData name="Kristian Adams" userId="21aaaaa9-89c0-4092-b1b4-c14ff29c6669" providerId="ADAL" clId="{C7F03FD3-AD40-4BB5-8496-FEF69823C635}" dt="2021-03-31T13:49:51.112" v="76" actId="1035"/>
        <pc:sldMkLst>
          <pc:docMk/>
          <pc:sldMk cId="1909864207" sldId="706"/>
        </pc:sldMkLst>
        <pc:picChg chg="del">
          <ac:chgData name="Kristian Adams" userId="21aaaaa9-89c0-4092-b1b4-c14ff29c6669" providerId="ADAL" clId="{C7F03FD3-AD40-4BB5-8496-FEF69823C635}" dt="2021-03-30T21:32:39.212" v="18" actId="478"/>
          <ac:picMkLst>
            <pc:docMk/>
            <pc:sldMk cId="1909864207" sldId="706"/>
            <ac:picMk id="8" creationId="{54240C4A-D071-45BB-97EC-A75737BE8A4F}"/>
          </ac:picMkLst>
        </pc:picChg>
        <pc:picChg chg="mod">
          <ac:chgData name="Kristian Adams" userId="21aaaaa9-89c0-4092-b1b4-c14ff29c6669" providerId="ADAL" clId="{C7F03FD3-AD40-4BB5-8496-FEF69823C635}" dt="2021-03-31T13:49:51.112" v="76" actId="1035"/>
          <ac:picMkLst>
            <pc:docMk/>
            <pc:sldMk cId="1909864207" sldId="706"/>
            <ac:picMk id="9" creationId="{BADFCC40-FE00-464E-84FA-DC7225940AD9}"/>
          </ac:picMkLst>
        </pc:picChg>
      </pc:sldChg>
      <pc:sldChg chg="delSp modSp mod">
        <pc:chgData name="Kristian Adams" userId="21aaaaa9-89c0-4092-b1b4-c14ff29c6669" providerId="ADAL" clId="{C7F03FD3-AD40-4BB5-8496-FEF69823C635}" dt="2021-03-31T14:33:36.957" v="150" actId="1076"/>
        <pc:sldMkLst>
          <pc:docMk/>
          <pc:sldMk cId="3850132753" sldId="722"/>
        </pc:sldMkLst>
        <pc:spChg chg="mod">
          <ac:chgData name="Kristian Adams" userId="21aaaaa9-89c0-4092-b1b4-c14ff29c6669" providerId="ADAL" clId="{C7F03FD3-AD40-4BB5-8496-FEF69823C635}" dt="2021-03-31T14:33:29.541" v="148" actId="1076"/>
          <ac:spMkLst>
            <pc:docMk/>
            <pc:sldMk cId="3850132753" sldId="722"/>
            <ac:spMk id="2" creationId="{00000000-0000-0000-0000-000000000000}"/>
          </ac:spMkLst>
        </pc:spChg>
        <pc:spChg chg="mod">
          <ac:chgData name="Kristian Adams" userId="21aaaaa9-89c0-4092-b1b4-c14ff29c6669" providerId="ADAL" clId="{C7F03FD3-AD40-4BB5-8496-FEF69823C635}" dt="2021-03-31T14:33:36.957" v="150" actId="1076"/>
          <ac:spMkLst>
            <pc:docMk/>
            <pc:sldMk cId="3850132753" sldId="722"/>
            <ac:spMk id="3" creationId="{00000000-0000-0000-0000-000000000000}"/>
          </ac:spMkLst>
        </pc:spChg>
        <pc:spChg chg="del">
          <ac:chgData name="Kristian Adams" userId="21aaaaa9-89c0-4092-b1b4-c14ff29c6669" providerId="ADAL" clId="{C7F03FD3-AD40-4BB5-8496-FEF69823C635}" dt="2021-03-31T14:29:55.006" v="109" actId="478"/>
          <ac:spMkLst>
            <pc:docMk/>
            <pc:sldMk cId="3850132753" sldId="722"/>
            <ac:spMk id="7" creationId="{80DE1FD8-A845-4CE1-9C27-C1B0EDBAF42F}"/>
          </ac:spMkLst>
        </pc:spChg>
        <pc:picChg chg="del">
          <ac:chgData name="Kristian Adams" userId="21aaaaa9-89c0-4092-b1b4-c14ff29c6669" providerId="ADAL" clId="{C7F03FD3-AD40-4BB5-8496-FEF69823C635}" dt="2021-03-30T21:33:29.543" v="34" actId="478"/>
          <ac:picMkLst>
            <pc:docMk/>
            <pc:sldMk cId="3850132753" sldId="722"/>
            <ac:picMk id="13" creationId="{06F4C5D3-F445-4806-8D53-29EE44D7EC1A}"/>
          </ac:picMkLst>
        </pc:picChg>
      </pc:sldChg>
      <pc:sldChg chg="delSp modSp mod">
        <pc:chgData name="Kristian Adams" userId="21aaaaa9-89c0-4092-b1b4-c14ff29c6669" providerId="ADAL" clId="{C7F03FD3-AD40-4BB5-8496-FEF69823C635}" dt="2021-03-31T14:34:29.020" v="158" actId="1076"/>
        <pc:sldMkLst>
          <pc:docMk/>
          <pc:sldMk cId="3872185078" sldId="723"/>
        </pc:sldMkLst>
        <pc:spChg chg="mod">
          <ac:chgData name="Kristian Adams" userId="21aaaaa9-89c0-4092-b1b4-c14ff29c6669" providerId="ADAL" clId="{C7F03FD3-AD40-4BB5-8496-FEF69823C635}" dt="2021-03-31T14:34:21.540" v="157" actId="1076"/>
          <ac:spMkLst>
            <pc:docMk/>
            <pc:sldMk cId="3872185078" sldId="723"/>
            <ac:spMk id="2" creationId="{00000000-0000-0000-0000-000000000000}"/>
          </ac:spMkLst>
        </pc:spChg>
        <pc:spChg chg="mod">
          <ac:chgData name="Kristian Adams" userId="21aaaaa9-89c0-4092-b1b4-c14ff29c6669" providerId="ADAL" clId="{C7F03FD3-AD40-4BB5-8496-FEF69823C635}" dt="2021-03-31T14:34:29.020" v="158" actId="1076"/>
          <ac:spMkLst>
            <pc:docMk/>
            <pc:sldMk cId="3872185078" sldId="723"/>
            <ac:spMk id="3" creationId="{00000000-0000-0000-0000-000000000000}"/>
          </ac:spMkLst>
        </pc:spChg>
        <pc:picChg chg="del">
          <ac:chgData name="Kristian Adams" userId="21aaaaa9-89c0-4092-b1b4-c14ff29c6669" providerId="ADAL" clId="{C7F03FD3-AD40-4BB5-8496-FEF69823C635}" dt="2021-03-30T21:33:12.875" v="31" actId="478"/>
          <ac:picMkLst>
            <pc:docMk/>
            <pc:sldMk cId="3872185078" sldId="723"/>
            <ac:picMk id="13" creationId="{06F4C5D3-F445-4806-8D53-29EE44D7EC1A}"/>
          </ac:picMkLst>
        </pc:picChg>
      </pc:sldChg>
      <pc:sldChg chg="delSp modSp mod">
        <pc:chgData name="Kristian Adams" userId="21aaaaa9-89c0-4092-b1b4-c14ff29c6669" providerId="ADAL" clId="{C7F03FD3-AD40-4BB5-8496-FEF69823C635}" dt="2021-03-31T14:33:17.981" v="147" actId="1076"/>
        <pc:sldMkLst>
          <pc:docMk/>
          <pc:sldMk cId="3955396026" sldId="728"/>
        </pc:sldMkLst>
        <pc:spChg chg="mod">
          <ac:chgData name="Kristian Adams" userId="21aaaaa9-89c0-4092-b1b4-c14ff29c6669" providerId="ADAL" clId="{C7F03FD3-AD40-4BB5-8496-FEF69823C635}" dt="2021-03-31T14:33:17.981" v="147" actId="1076"/>
          <ac:spMkLst>
            <pc:docMk/>
            <pc:sldMk cId="3955396026" sldId="728"/>
            <ac:spMk id="2" creationId="{00000000-0000-0000-0000-000000000000}"/>
          </ac:spMkLst>
        </pc:spChg>
        <pc:spChg chg="mod">
          <ac:chgData name="Kristian Adams" userId="21aaaaa9-89c0-4092-b1b4-c14ff29c6669" providerId="ADAL" clId="{C7F03FD3-AD40-4BB5-8496-FEF69823C635}" dt="2021-03-31T14:32:39.061" v="139" actId="1076"/>
          <ac:spMkLst>
            <pc:docMk/>
            <pc:sldMk cId="3955396026" sldId="728"/>
            <ac:spMk id="3" creationId="{00000000-0000-0000-0000-000000000000}"/>
          </ac:spMkLst>
        </pc:spChg>
        <pc:picChg chg="del">
          <ac:chgData name="Kristian Adams" userId="21aaaaa9-89c0-4092-b1b4-c14ff29c6669" providerId="ADAL" clId="{C7F03FD3-AD40-4BB5-8496-FEF69823C635}" dt="2021-03-30T21:33:42.976" v="37" actId="478"/>
          <ac:picMkLst>
            <pc:docMk/>
            <pc:sldMk cId="3955396026" sldId="728"/>
            <ac:picMk id="13" creationId="{06F4C5D3-F445-4806-8D53-29EE44D7EC1A}"/>
          </ac:picMkLst>
        </pc:picChg>
      </pc:sldChg>
      <pc:sldChg chg="delSp modSp mod">
        <pc:chgData name="Kristian Adams" userId="21aaaaa9-89c0-4092-b1b4-c14ff29c6669" providerId="ADAL" clId="{C7F03FD3-AD40-4BB5-8496-FEF69823C635}" dt="2021-03-31T14:34:11.148" v="155" actId="1076"/>
        <pc:sldMkLst>
          <pc:docMk/>
          <pc:sldMk cId="3578160300" sldId="729"/>
        </pc:sldMkLst>
        <pc:spChg chg="mod">
          <ac:chgData name="Kristian Adams" userId="21aaaaa9-89c0-4092-b1b4-c14ff29c6669" providerId="ADAL" clId="{C7F03FD3-AD40-4BB5-8496-FEF69823C635}" dt="2021-03-31T14:33:55.852" v="153" actId="1076"/>
          <ac:spMkLst>
            <pc:docMk/>
            <pc:sldMk cId="3578160300" sldId="729"/>
            <ac:spMk id="2" creationId="{00000000-0000-0000-0000-000000000000}"/>
          </ac:spMkLst>
        </pc:spChg>
        <pc:spChg chg="mod">
          <ac:chgData name="Kristian Adams" userId="21aaaaa9-89c0-4092-b1b4-c14ff29c6669" providerId="ADAL" clId="{C7F03FD3-AD40-4BB5-8496-FEF69823C635}" dt="2021-03-31T14:34:11.148" v="155" actId="1076"/>
          <ac:spMkLst>
            <pc:docMk/>
            <pc:sldMk cId="3578160300" sldId="729"/>
            <ac:spMk id="3" creationId="{00000000-0000-0000-0000-000000000000}"/>
          </ac:spMkLst>
        </pc:spChg>
        <pc:picChg chg="del">
          <ac:chgData name="Kristian Adams" userId="21aaaaa9-89c0-4092-b1b4-c14ff29c6669" providerId="ADAL" clId="{C7F03FD3-AD40-4BB5-8496-FEF69823C635}" dt="2021-03-30T21:33:20.705" v="32" actId="478"/>
          <ac:picMkLst>
            <pc:docMk/>
            <pc:sldMk cId="3578160300" sldId="729"/>
            <ac:picMk id="13" creationId="{06F4C5D3-F445-4806-8D53-29EE44D7EC1A}"/>
          </ac:picMkLst>
        </pc:picChg>
      </pc:sldChg>
      <pc:sldChg chg="delSp modSp mod">
        <pc:chgData name="Kristian Adams" userId="21aaaaa9-89c0-4092-b1b4-c14ff29c6669" providerId="ADAL" clId="{C7F03FD3-AD40-4BB5-8496-FEF69823C635}" dt="2021-03-31T14:33:47.613" v="152" actId="1076"/>
        <pc:sldMkLst>
          <pc:docMk/>
          <pc:sldMk cId="31760598" sldId="730"/>
        </pc:sldMkLst>
        <pc:spChg chg="mod">
          <ac:chgData name="Kristian Adams" userId="21aaaaa9-89c0-4092-b1b4-c14ff29c6669" providerId="ADAL" clId="{C7F03FD3-AD40-4BB5-8496-FEF69823C635}" dt="2021-03-31T14:33:47.613" v="152" actId="1076"/>
          <ac:spMkLst>
            <pc:docMk/>
            <pc:sldMk cId="31760598" sldId="730"/>
            <ac:spMk id="2" creationId="{00000000-0000-0000-0000-000000000000}"/>
          </ac:spMkLst>
        </pc:spChg>
        <pc:spChg chg="mod">
          <ac:chgData name="Kristian Adams" userId="21aaaaa9-89c0-4092-b1b4-c14ff29c6669" providerId="ADAL" clId="{C7F03FD3-AD40-4BB5-8496-FEF69823C635}" dt="2021-03-31T14:29:18.739" v="103" actId="1076"/>
          <ac:spMkLst>
            <pc:docMk/>
            <pc:sldMk cId="31760598" sldId="730"/>
            <ac:spMk id="3" creationId="{00000000-0000-0000-0000-000000000000}"/>
          </ac:spMkLst>
        </pc:spChg>
        <pc:picChg chg="del">
          <ac:chgData name="Kristian Adams" userId="21aaaaa9-89c0-4092-b1b4-c14ff29c6669" providerId="ADAL" clId="{C7F03FD3-AD40-4BB5-8496-FEF69823C635}" dt="2021-03-30T21:33:24.254" v="33" actId="478"/>
          <ac:picMkLst>
            <pc:docMk/>
            <pc:sldMk cId="31760598" sldId="730"/>
            <ac:picMk id="13" creationId="{06F4C5D3-F445-4806-8D53-29EE44D7EC1A}"/>
          </ac:picMkLst>
        </pc:picChg>
      </pc:sldChg>
      <pc:sldChg chg="delSp modSp mod">
        <pc:chgData name="Kristian Adams" userId="21aaaaa9-89c0-4092-b1b4-c14ff29c6669" providerId="ADAL" clId="{C7F03FD3-AD40-4BB5-8496-FEF69823C635}" dt="2021-03-31T14:32:54.925" v="141" actId="1076"/>
        <pc:sldMkLst>
          <pc:docMk/>
          <pc:sldMk cId="3769334744" sldId="731"/>
        </pc:sldMkLst>
        <pc:spChg chg="mod">
          <ac:chgData name="Kristian Adams" userId="21aaaaa9-89c0-4092-b1b4-c14ff29c6669" providerId="ADAL" clId="{C7F03FD3-AD40-4BB5-8496-FEF69823C635}" dt="2021-03-31T14:32:54.925" v="141" actId="1076"/>
          <ac:spMkLst>
            <pc:docMk/>
            <pc:sldMk cId="3769334744" sldId="731"/>
            <ac:spMk id="2" creationId="{00000000-0000-0000-0000-000000000000}"/>
          </ac:spMkLst>
        </pc:spChg>
        <pc:spChg chg="mod">
          <ac:chgData name="Kristian Adams" userId="21aaaaa9-89c0-4092-b1b4-c14ff29c6669" providerId="ADAL" clId="{C7F03FD3-AD40-4BB5-8496-FEF69823C635}" dt="2021-03-31T14:31:01.635" v="123" actId="1076"/>
          <ac:spMkLst>
            <pc:docMk/>
            <pc:sldMk cId="3769334744" sldId="731"/>
            <ac:spMk id="3" creationId="{00000000-0000-0000-0000-000000000000}"/>
          </ac:spMkLst>
        </pc:spChg>
        <pc:picChg chg="del">
          <ac:chgData name="Kristian Adams" userId="21aaaaa9-89c0-4092-b1b4-c14ff29c6669" providerId="ADAL" clId="{C7F03FD3-AD40-4BB5-8496-FEF69823C635}" dt="2021-03-30T21:33:32.991" v="35" actId="478"/>
          <ac:picMkLst>
            <pc:docMk/>
            <pc:sldMk cId="3769334744" sldId="731"/>
            <ac:picMk id="13" creationId="{06F4C5D3-F445-4806-8D53-29EE44D7EC1A}"/>
          </ac:picMkLst>
        </pc:picChg>
      </pc:sldChg>
      <pc:sldChg chg="delSp modSp mod">
        <pc:chgData name="Kristian Adams" userId="21aaaaa9-89c0-4092-b1b4-c14ff29c6669" providerId="ADAL" clId="{C7F03FD3-AD40-4BB5-8496-FEF69823C635}" dt="2021-03-31T14:33:10.276" v="145" actId="1076"/>
        <pc:sldMkLst>
          <pc:docMk/>
          <pc:sldMk cId="35905466" sldId="732"/>
        </pc:sldMkLst>
        <pc:spChg chg="mod">
          <ac:chgData name="Kristian Adams" userId="21aaaaa9-89c0-4092-b1b4-c14ff29c6669" providerId="ADAL" clId="{C7F03FD3-AD40-4BB5-8496-FEF69823C635}" dt="2021-03-31T14:33:04.515" v="143" actId="1076"/>
          <ac:spMkLst>
            <pc:docMk/>
            <pc:sldMk cId="35905466" sldId="732"/>
            <ac:spMk id="2" creationId="{00000000-0000-0000-0000-000000000000}"/>
          </ac:spMkLst>
        </pc:spChg>
        <pc:spChg chg="mod">
          <ac:chgData name="Kristian Adams" userId="21aaaaa9-89c0-4092-b1b4-c14ff29c6669" providerId="ADAL" clId="{C7F03FD3-AD40-4BB5-8496-FEF69823C635}" dt="2021-03-31T14:33:10.276" v="145" actId="1076"/>
          <ac:spMkLst>
            <pc:docMk/>
            <pc:sldMk cId="35905466" sldId="732"/>
            <ac:spMk id="3" creationId="{00000000-0000-0000-0000-000000000000}"/>
          </ac:spMkLst>
        </pc:spChg>
        <pc:picChg chg="del">
          <ac:chgData name="Kristian Adams" userId="21aaaaa9-89c0-4092-b1b4-c14ff29c6669" providerId="ADAL" clId="{C7F03FD3-AD40-4BB5-8496-FEF69823C635}" dt="2021-03-30T21:33:38.709" v="36" actId="478"/>
          <ac:picMkLst>
            <pc:docMk/>
            <pc:sldMk cId="35905466" sldId="732"/>
            <ac:picMk id="13" creationId="{06F4C5D3-F445-4806-8D53-29EE44D7EC1A}"/>
          </ac:picMkLst>
        </pc:picChg>
      </pc:sldChg>
      <pc:sldChg chg="new del">
        <pc:chgData name="Kristian Adams" userId="21aaaaa9-89c0-4092-b1b4-c14ff29c6669" providerId="ADAL" clId="{C7F03FD3-AD40-4BB5-8496-FEF69823C635}" dt="2021-03-30T21:23:34.645" v="1" actId="47"/>
        <pc:sldMkLst>
          <pc:docMk/>
          <pc:sldMk cId="1016558430" sldId="838840826"/>
        </pc:sldMkLst>
      </pc:sldChg>
      <pc:sldChg chg="addSp delSp modSp mod">
        <pc:chgData name="Kristian Adams" userId="21aaaaa9-89c0-4092-b1b4-c14ff29c6669" providerId="ADAL" clId="{C7F03FD3-AD40-4BB5-8496-FEF69823C635}" dt="2021-03-31T14:48:50.738" v="181" actId="1076"/>
        <pc:sldMkLst>
          <pc:docMk/>
          <pc:sldMk cId="1153141571" sldId="838840828"/>
        </pc:sldMkLst>
        <pc:spChg chg="add mod">
          <ac:chgData name="Kristian Adams" userId="21aaaaa9-89c0-4092-b1b4-c14ff29c6669" providerId="ADAL" clId="{C7F03FD3-AD40-4BB5-8496-FEF69823C635}" dt="2021-03-31T14:48:50.738" v="181" actId="1076"/>
          <ac:spMkLst>
            <pc:docMk/>
            <pc:sldMk cId="1153141571" sldId="838840828"/>
            <ac:spMk id="5" creationId="{FB53DD39-F968-4904-BCEF-B90843FF7941}"/>
          </ac:spMkLst>
        </pc:spChg>
        <pc:picChg chg="del">
          <ac:chgData name="Kristian Adams" userId="21aaaaa9-89c0-4092-b1b4-c14ff29c6669" providerId="ADAL" clId="{C7F03FD3-AD40-4BB5-8496-FEF69823C635}" dt="2021-03-31T13:45:50.777" v="52" actId="478"/>
          <ac:picMkLst>
            <pc:docMk/>
            <pc:sldMk cId="1153141571" sldId="838840828"/>
            <ac:picMk id="2" creationId="{00000000-0000-0000-0000-000000000000}"/>
          </ac:picMkLst>
        </pc:picChg>
        <pc:picChg chg="add mod">
          <ac:chgData name="Kristian Adams" userId="21aaaaa9-89c0-4092-b1b4-c14ff29c6669" providerId="ADAL" clId="{C7F03FD3-AD40-4BB5-8496-FEF69823C635}" dt="2021-03-31T13:48:57.156" v="73" actId="1076"/>
          <ac:picMkLst>
            <pc:docMk/>
            <pc:sldMk cId="1153141571" sldId="838840828"/>
            <ac:picMk id="4" creationId="{92451FFB-2F62-4680-9533-11D386DF4825}"/>
          </ac:picMkLst>
        </pc:picChg>
      </pc:sldChg>
      <pc:sldChg chg="modSp mod">
        <pc:chgData name="Kristian Adams" userId="21aaaaa9-89c0-4092-b1b4-c14ff29c6669" providerId="ADAL" clId="{C7F03FD3-AD40-4BB5-8496-FEF69823C635}" dt="2021-03-31T14:49:38.135" v="185" actId="1076"/>
        <pc:sldMkLst>
          <pc:docMk/>
          <pc:sldMk cId="1445383777" sldId="838840832"/>
        </pc:sldMkLst>
        <pc:spChg chg="mod">
          <ac:chgData name="Kristian Adams" userId="21aaaaa9-89c0-4092-b1b4-c14ff29c6669" providerId="ADAL" clId="{C7F03FD3-AD40-4BB5-8496-FEF69823C635}" dt="2021-03-31T14:49:29.667" v="184" actId="207"/>
          <ac:spMkLst>
            <pc:docMk/>
            <pc:sldMk cId="1445383777" sldId="838840832"/>
            <ac:spMk id="7" creationId="{00000000-0000-0000-0000-000000000000}"/>
          </ac:spMkLst>
        </pc:spChg>
        <pc:graphicFrameChg chg="mod">
          <ac:chgData name="Kristian Adams" userId="21aaaaa9-89c0-4092-b1b4-c14ff29c6669" providerId="ADAL" clId="{C7F03FD3-AD40-4BB5-8496-FEF69823C635}" dt="2021-03-31T14:49:38.135" v="185" actId="1076"/>
          <ac:graphicFrameMkLst>
            <pc:docMk/>
            <pc:sldMk cId="1445383777" sldId="838840832"/>
            <ac:graphicFrameMk id="5" creationId="{00000000-0000-0000-0000-000000000000}"/>
          </ac:graphicFrameMkLst>
        </pc:graphicFrameChg>
      </pc:sldChg>
      <pc:sldChg chg="modSp del mod modNotesTx">
        <pc:chgData name="Kristian Adams" userId="21aaaaa9-89c0-4092-b1b4-c14ff29c6669" providerId="ADAL" clId="{C7F03FD3-AD40-4BB5-8496-FEF69823C635}" dt="2021-04-01T08:32:38.481" v="206" actId="6549"/>
        <pc:sldMkLst>
          <pc:docMk/>
          <pc:sldMk cId="3000419145" sldId="838840833"/>
        </pc:sldMkLst>
        <pc:graphicFrameChg chg="mod">
          <ac:chgData name="Kristian Adams" userId="21aaaaa9-89c0-4092-b1b4-c14ff29c6669" providerId="ADAL" clId="{C7F03FD3-AD40-4BB5-8496-FEF69823C635}" dt="2021-04-01T08:31:54.803" v="199" actId="1076"/>
          <ac:graphicFrameMkLst>
            <pc:docMk/>
            <pc:sldMk cId="3000419145" sldId="838840833"/>
            <ac:graphicFrameMk id="2" creationId="{E0F86328-2A96-4A7C-8442-F7849266E502}"/>
          </ac:graphicFrameMkLst>
        </pc:graphicFrameChg>
        <pc:picChg chg="mod">
          <ac:chgData name="Kristian Adams" userId="21aaaaa9-89c0-4092-b1b4-c14ff29c6669" providerId="ADAL" clId="{C7F03FD3-AD40-4BB5-8496-FEF69823C635}" dt="2021-04-01T08:32:04.641" v="201" actId="1076"/>
          <ac:picMkLst>
            <pc:docMk/>
            <pc:sldMk cId="3000419145" sldId="838840833"/>
            <ac:picMk id="10" creationId="{7452A88E-435F-47F1-9F09-14981928512C}"/>
          </ac:picMkLst>
        </pc:picChg>
        <pc:picChg chg="mod">
          <ac:chgData name="Kristian Adams" userId="21aaaaa9-89c0-4092-b1b4-c14ff29c6669" providerId="ADAL" clId="{C7F03FD3-AD40-4BB5-8496-FEF69823C635}" dt="2021-04-01T08:31:58.506" v="200" actId="1076"/>
          <ac:picMkLst>
            <pc:docMk/>
            <pc:sldMk cId="3000419145" sldId="838840833"/>
            <ac:picMk id="5122" creationId="{49B74AC3-8B16-4FAA-9103-A149424182DF}"/>
          </ac:picMkLst>
        </pc:picChg>
      </pc:sldChg>
      <pc:sldMasterChg chg="del delSldLayout">
        <pc:chgData name="Kristian Adams" userId="21aaaaa9-89c0-4092-b1b4-c14ff29c6669" providerId="ADAL" clId="{C7F03FD3-AD40-4BB5-8496-FEF69823C635}" dt="2021-03-31T14:46:00.642" v="171" actId="47"/>
        <pc:sldMasterMkLst>
          <pc:docMk/>
          <pc:sldMasterMk cId="2054427790" sldId="2147484006"/>
        </pc:sldMasterMkLst>
        <pc:sldLayoutChg chg="del">
          <pc:chgData name="Kristian Adams" userId="21aaaaa9-89c0-4092-b1b4-c14ff29c6669" providerId="ADAL" clId="{C7F03FD3-AD40-4BB5-8496-FEF69823C635}" dt="2021-03-31T14:46:00.642" v="171" actId="47"/>
          <pc:sldLayoutMkLst>
            <pc:docMk/>
            <pc:sldMasterMk cId="2054427790" sldId="2147484006"/>
            <pc:sldLayoutMk cId="3003973730" sldId="2147484007"/>
          </pc:sldLayoutMkLst>
        </pc:sldLayoutChg>
        <pc:sldLayoutChg chg="del">
          <pc:chgData name="Kristian Adams" userId="21aaaaa9-89c0-4092-b1b4-c14ff29c6669" providerId="ADAL" clId="{C7F03FD3-AD40-4BB5-8496-FEF69823C635}" dt="2021-03-31T14:46:00.642" v="171" actId="47"/>
          <pc:sldLayoutMkLst>
            <pc:docMk/>
            <pc:sldMasterMk cId="2054427790" sldId="2147484006"/>
            <pc:sldLayoutMk cId="1681137722" sldId="2147484008"/>
          </pc:sldLayoutMkLst>
        </pc:sldLayoutChg>
        <pc:sldLayoutChg chg="del">
          <pc:chgData name="Kristian Adams" userId="21aaaaa9-89c0-4092-b1b4-c14ff29c6669" providerId="ADAL" clId="{C7F03FD3-AD40-4BB5-8496-FEF69823C635}" dt="2021-03-31T14:46:00.642" v="171" actId="47"/>
          <pc:sldLayoutMkLst>
            <pc:docMk/>
            <pc:sldMasterMk cId="2054427790" sldId="2147484006"/>
            <pc:sldLayoutMk cId="206282013" sldId="2147484009"/>
          </pc:sldLayoutMkLst>
        </pc:sldLayoutChg>
        <pc:sldLayoutChg chg="del">
          <pc:chgData name="Kristian Adams" userId="21aaaaa9-89c0-4092-b1b4-c14ff29c6669" providerId="ADAL" clId="{C7F03FD3-AD40-4BB5-8496-FEF69823C635}" dt="2021-03-31T14:46:00.642" v="171" actId="47"/>
          <pc:sldLayoutMkLst>
            <pc:docMk/>
            <pc:sldMasterMk cId="2054427790" sldId="2147484006"/>
            <pc:sldLayoutMk cId="1527797169" sldId="2147484010"/>
          </pc:sldLayoutMkLst>
        </pc:sldLayoutChg>
        <pc:sldLayoutChg chg="del">
          <pc:chgData name="Kristian Adams" userId="21aaaaa9-89c0-4092-b1b4-c14ff29c6669" providerId="ADAL" clId="{C7F03FD3-AD40-4BB5-8496-FEF69823C635}" dt="2021-03-31T14:46:00.642" v="171" actId="47"/>
          <pc:sldLayoutMkLst>
            <pc:docMk/>
            <pc:sldMasterMk cId="2054427790" sldId="2147484006"/>
            <pc:sldLayoutMk cId="3300280448" sldId="2147484011"/>
          </pc:sldLayoutMkLst>
        </pc:sldLayoutChg>
        <pc:sldLayoutChg chg="del">
          <pc:chgData name="Kristian Adams" userId="21aaaaa9-89c0-4092-b1b4-c14ff29c6669" providerId="ADAL" clId="{C7F03FD3-AD40-4BB5-8496-FEF69823C635}" dt="2021-03-31T14:46:00.642" v="171" actId="47"/>
          <pc:sldLayoutMkLst>
            <pc:docMk/>
            <pc:sldMasterMk cId="2054427790" sldId="2147484006"/>
            <pc:sldLayoutMk cId="352055540" sldId="2147484012"/>
          </pc:sldLayoutMkLst>
        </pc:sldLayoutChg>
        <pc:sldLayoutChg chg="del">
          <pc:chgData name="Kristian Adams" userId="21aaaaa9-89c0-4092-b1b4-c14ff29c6669" providerId="ADAL" clId="{C7F03FD3-AD40-4BB5-8496-FEF69823C635}" dt="2021-03-31T14:46:00.642" v="171" actId="47"/>
          <pc:sldLayoutMkLst>
            <pc:docMk/>
            <pc:sldMasterMk cId="2054427790" sldId="2147484006"/>
            <pc:sldLayoutMk cId="1644581425" sldId="2147484013"/>
          </pc:sldLayoutMkLst>
        </pc:sldLayoutChg>
        <pc:sldLayoutChg chg="del">
          <pc:chgData name="Kristian Adams" userId="21aaaaa9-89c0-4092-b1b4-c14ff29c6669" providerId="ADAL" clId="{C7F03FD3-AD40-4BB5-8496-FEF69823C635}" dt="2021-03-31T14:46:00.642" v="171" actId="47"/>
          <pc:sldLayoutMkLst>
            <pc:docMk/>
            <pc:sldMasterMk cId="2054427790" sldId="2147484006"/>
            <pc:sldLayoutMk cId="178371695" sldId="2147484014"/>
          </pc:sldLayoutMkLst>
        </pc:sldLayoutChg>
        <pc:sldLayoutChg chg="del">
          <pc:chgData name="Kristian Adams" userId="21aaaaa9-89c0-4092-b1b4-c14ff29c6669" providerId="ADAL" clId="{C7F03FD3-AD40-4BB5-8496-FEF69823C635}" dt="2021-03-31T14:46:00.642" v="171" actId="47"/>
          <pc:sldLayoutMkLst>
            <pc:docMk/>
            <pc:sldMasterMk cId="2054427790" sldId="2147484006"/>
            <pc:sldLayoutMk cId="3235693776" sldId="2147484015"/>
          </pc:sldLayoutMkLst>
        </pc:sldLayoutChg>
        <pc:sldLayoutChg chg="del">
          <pc:chgData name="Kristian Adams" userId="21aaaaa9-89c0-4092-b1b4-c14ff29c6669" providerId="ADAL" clId="{C7F03FD3-AD40-4BB5-8496-FEF69823C635}" dt="2021-03-31T14:46:00.642" v="171" actId="47"/>
          <pc:sldLayoutMkLst>
            <pc:docMk/>
            <pc:sldMasterMk cId="2054427790" sldId="2147484006"/>
            <pc:sldLayoutMk cId="332425784" sldId="2147484016"/>
          </pc:sldLayoutMkLst>
        </pc:sldLayoutChg>
        <pc:sldLayoutChg chg="del">
          <pc:chgData name="Kristian Adams" userId="21aaaaa9-89c0-4092-b1b4-c14ff29c6669" providerId="ADAL" clId="{C7F03FD3-AD40-4BB5-8496-FEF69823C635}" dt="2021-03-31T14:46:00.642" v="171" actId="47"/>
          <pc:sldLayoutMkLst>
            <pc:docMk/>
            <pc:sldMasterMk cId="2054427790" sldId="2147484006"/>
            <pc:sldLayoutMk cId="3709801456" sldId="2147484017"/>
          </pc:sldLayoutMkLst>
        </pc:sldLayoutChg>
      </pc:sldMasterChg>
    </pc:docChg>
  </pc:docChgLst>
  <pc:docChgLst>
    <pc:chgData name="Kristian Adams" userId="S::k.adams@cipd.co.uk::21aaaaa9-89c0-4092-b1b4-c14ff29c6669" providerId="AD" clId="Web-{3B3C977B-2501-C4C6-90A6-E21BEC0BF086}"/>
    <pc:docChg chg="modSld">
      <pc:chgData name="Kristian Adams" userId="S::k.adams@cipd.co.uk::21aaaaa9-89c0-4092-b1b4-c14ff29c6669" providerId="AD" clId="Web-{3B3C977B-2501-C4C6-90A6-E21BEC0BF086}" dt="2021-05-05T12:35:48.966" v="3" actId="20577"/>
      <pc:docMkLst>
        <pc:docMk/>
      </pc:docMkLst>
      <pc:sldChg chg="modSp">
        <pc:chgData name="Kristian Adams" userId="S::k.adams@cipd.co.uk::21aaaaa9-89c0-4092-b1b4-c14ff29c6669" providerId="AD" clId="Web-{3B3C977B-2501-C4C6-90A6-E21BEC0BF086}" dt="2021-05-05T12:35:48.966" v="3" actId="20577"/>
        <pc:sldMkLst>
          <pc:docMk/>
          <pc:sldMk cId="1334750627" sldId="4143"/>
        </pc:sldMkLst>
        <pc:spChg chg="mod">
          <ac:chgData name="Kristian Adams" userId="S::k.adams@cipd.co.uk::21aaaaa9-89c0-4092-b1b4-c14ff29c6669" providerId="AD" clId="Web-{3B3C977B-2501-C4C6-90A6-E21BEC0BF086}" dt="2021-05-05T12:35:48.966" v="3" actId="20577"/>
          <ac:spMkLst>
            <pc:docMk/>
            <pc:sldMk cId="1334750627" sldId="4143"/>
            <ac:spMk id="9" creationId="{F44A1730-D5CA-4891-A02C-46F237096A71}"/>
          </ac:spMkLst>
        </pc:spChg>
      </pc:sldChg>
    </pc:docChg>
  </pc:docChgLst>
  <pc:docChgLst>
    <pc:chgData name="Kristian Adams" userId="S::k.adams@cipd.co.uk::21aaaaa9-89c0-4092-b1b4-c14ff29c6669" providerId="AD" clId="Web-{97EA6AF9-47ED-6117-84E0-081279FCAAD8}"/>
    <pc:docChg chg="delSld modSection">
      <pc:chgData name="Kristian Adams" userId="S::k.adams@cipd.co.uk::21aaaaa9-89c0-4092-b1b4-c14ff29c6669" providerId="AD" clId="Web-{97EA6AF9-47ED-6117-84E0-081279FCAAD8}" dt="2021-04-21T10:34:43.878" v="4"/>
      <pc:docMkLst>
        <pc:docMk/>
      </pc:docMkLst>
      <pc:sldChg chg="del">
        <pc:chgData name="Kristian Adams" userId="S::k.adams@cipd.co.uk::21aaaaa9-89c0-4092-b1b4-c14ff29c6669" providerId="AD" clId="Web-{97EA6AF9-47ED-6117-84E0-081279FCAAD8}" dt="2021-04-21T10:34:38.503" v="0"/>
        <pc:sldMkLst>
          <pc:docMk/>
          <pc:sldMk cId="1257161280" sldId="946"/>
        </pc:sldMkLst>
      </pc:sldChg>
      <pc:sldChg chg="del">
        <pc:chgData name="Kristian Adams" userId="S::k.adams@cipd.co.uk::21aaaaa9-89c0-4092-b1b4-c14ff29c6669" providerId="AD" clId="Web-{97EA6AF9-47ED-6117-84E0-081279FCAAD8}" dt="2021-04-21T10:34:43.253" v="3"/>
        <pc:sldMkLst>
          <pc:docMk/>
          <pc:sldMk cId="3659081954" sldId="949"/>
        </pc:sldMkLst>
      </pc:sldChg>
      <pc:sldChg chg="del">
        <pc:chgData name="Kristian Adams" userId="S::k.adams@cipd.co.uk::21aaaaa9-89c0-4092-b1b4-c14ff29c6669" providerId="AD" clId="Web-{97EA6AF9-47ED-6117-84E0-081279FCAAD8}" dt="2021-04-21T10:34:43.878" v="4"/>
        <pc:sldMkLst>
          <pc:docMk/>
          <pc:sldMk cId="1094388871" sldId="950"/>
        </pc:sldMkLst>
      </pc:sldChg>
      <pc:sldChg chg="del">
        <pc:chgData name="Kristian Adams" userId="S::k.adams@cipd.co.uk::21aaaaa9-89c0-4092-b1b4-c14ff29c6669" providerId="AD" clId="Web-{97EA6AF9-47ED-6117-84E0-081279FCAAD8}" dt="2021-04-21T10:34:42.144" v="2"/>
        <pc:sldMkLst>
          <pc:docMk/>
          <pc:sldMk cId="2455520438" sldId="838840832"/>
        </pc:sldMkLst>
      </pc:sldChg>
      <pc:sldChg chg="del">
        <pc:chgData name="Kristian Adams" userId="S::k.adams@cipd.co.uk::21aaaaa9-89c0-4092-b1b4-c14ff29c6669" providerId="AD" clId="Web-{97EA6AF9-47ED-6117-84E0-081279FCAAD8}" dt="2021-04-21T10:34:40.082" v="1"/>
        <pc:sldMkLst>
          <pc:docMk/>
          <pc:sldMk cId="1876965260" sldId="838840835"/>
        </pc:sldMkLst>
      </pc:sldChg>
    </pc:docChg>
  </pc:docChgLst>
  <pc:docChgLst>
    <pc:chgData name="Danielle Munroe" userId="S::danielle.munroe@cipd.co.uk::2236ad1d-c9ef-4687-88f3-5922db8f1832" providerId="AD" clId="Web-{47024C63-0C50-4986-B82A-FBC7824CE65A}"/>
    <pc:docChg chg="modSld">
      <pc:chgData name="Danielle Munroe" userId="S::danielle.munroe@cipd.co.uk::2236ad1d-c9ef-4687-88f3-5922db8f1832" providerId="AD" clId="Web-{47024C63-0C50-4986-B82A-FBC7824CE65A}" dt="2021-02-01T11:43:23.545" v="2" actId="20577"/>
      <pc:docMkLst>
        <pc:docMk/>
      </pc:docMkLst>
      <pc:sldChg chg="modSp">
        <pc:chgData name="Danielle Munroe" userId="S::danielle.munroe@cipd.co.uk::2236ad1d-c9ef-4687-88f3-5922db8f1832" providerId="AD" clId="Web-{47024C63-0C50-4986-B82A-FBC7824CE65A}" dt="2021-02-01T11:43:23.545" v="2" actId="20577"/>
        <pc:sldMkLst>
          <pc:docMk/>
          <pc:sldMk cId="1527223861" sldId="259"/>
        </pc:sldMkLst>
        <pc:spChg chg="mod">
          <ac:chgData name="Danielle Munroe" userId="S::danielle.munroe@cipd.co.uk::2236ad1d-c9ef-4687-88f3-5922db8f1832" providerId="AD" clId="Web-{47024C63-0C50-4986-B82A-FBC7824CE65A}" dt="2021-02-01T11:43:23.545" v="2" actId="20577"/>
          <ac:spMkLst>
            <pc:docMk/>
            <pc:sldMk cId="1527223861" sldId="259"/>
            <ac:spMk id="3" creationId="{00000000-0000-0000-0000-000000000000}"/>
          </ac:spMkLst>
        </pc:spChg>
      </pc:sldChg>
      <pc:sldChg chg="modSp">
        <pc:chgData name="Danielle Munroe" userId="S::danielle.munroe@cipd.co.uk::2236ad1d-c9ef-4687-88f3-5922db8f1832" providerId="AD" clId="Web-{47024C63-0C50-4986-B82A-FBC7824CE65A}" dt="2021-02-01T11:39:58.438" v="1" actId="1076"/>
        <pc:sldMkLst>
          <pc:docMk/>
          <pc:sldMk cId="33314730" sldId="403"/>
        </pc:sldMkLst>
        <pc:spChg chg="mod">
          <ac:chgData name="Danielle Munroe" userId="S::danielle.munroe@cipd.co.uk::2236ad1d-c9ef-4687-88f3-5922db8f1832" providerId="AD" clId="Web-{47024C63-0C50-4986-B82A-FBC7824CE65A}" dt="2021-02-01T11:39:58.438" v="1" actId="1076"/>
          <ac:spMkLst>
            <pc:docMk/>
            <pc:sldMk cId="33314730" sldId="403"/>
            <ac:spMk id="2" creationId="{212B7702-489F-4E6F-8E48-66211D0AB090}"/>
          </ac:spMkLst>
        </pc:spChg>
      </pc:sldChg>
    </pc:docChg>
  </pc:docChgLst>
  <pc:docChgLst>
    <pc:chgData name="Kristian Adams" userId="21aaaaa9-89c0-4092-b1b4-c14ff29c6669" providerId="ADAL" clId="{22EE6A94-9F01-4B2A-9C4A-FA2D47CA8A2A}"/>
    <pc:docChg chg="undo custSel addSld delSld modSld">
      <pc:chgData name="Kristian Adams" userId="21aaaaa9-89c0-4092-b1b4-c14ff29c6669" providerId="ADAL" clId="{22EE6A94-9F01-4B2A-9C4A-FA2D47CA8A2A}" dt="2021-04-21T10:35:37.528" v="91" actId="6549"/>
      <pc:docMkLst>
        <pc:docMk/>
      </pc:docMkLst>
      <pc:sldChg chg="add del modNotesTx">
        <pc:chgData name="Kristian Adams" userId="21aaaaa9-89c0-4092-b1b4-c14ff29c6669" providerId="ADAL" clId="{22EE6A94-9F01-4B2A-9C4A-FA2D47CA8A2A}" dt="2021-04-19T14:23:59.020" v="16" actId="6549"/>
        <pc:sldMkLst>
          <pc:docMk/>
          <pc:sldMk cId="3161209165" sldId="256"/>
        </pc:sldMkLst>
      </pc:sldChg>
      <pc:sldChg chg="add del modNotesTx">
        <pc:chgData name="Kristian Adams" userId="21aaaaa9-89c0-4092-b1b4-c14ff29c6669" providerId="ADAL" clId="{22EE6A94-9F01-4B2A-9C4A-FA2D47CA8A2A}" dt="2021-04-19T14:23:47.710" v="13" actId="20577"/>
        <pc:sldMkLst>
          <pc:docMk/>
          <pc:sldMk cId="90362637" sldId="259"/>
        </pc:sldMkLst>
      </pc:sldChg>
      <pc:sldChg chg="add del modNotesTx">
        <pc:chgData name="Kristian Adams" userId="21aaaaa9-89c0-4092-b1b4-c14ff29c6669" providerId="ADAL" clId="{22EE6A94-9F01-4B2A-9C4A-FA2D47CA8A2A}" dt="2021-04-19T14:23:55.965" v="15" actId="20577"/>
        <pc:sldMkLst>
          <pc:docMk/>
          <pc:sldMk cId="2475534339" sldId="261"/>
        </pc:sldMkLst>
      </pc:sldChg>
      <pc:sldChg chg="add del modNotesTx">
        <pc:chgData name="Kristian Adams" userId="21aaaaa9-89c0-4092-b1b4-c14ff29c6669" providerId="ADAL" clId="{22EE6A94-9F01-4B2A-9C4A-FA2D47CA8A2A}" dt="2021-04-19T14:24:16.638" v="19" actId="20577"/>
        <pc:sldMkLst>
          <pc:docMk/>
          <pc:sldMk cId="2417464872" sldId="268"/>
        </pc:sldMkLst>
      </pc:sldChg>
      <pc:sldChg chg="modSp add del mod modNotesTx">
        <pc:chgData name="Kristian Adams" userId="21aaaaa9-89c0-4092-b1b4-c14ff29c6669" providerId="ADAL" clId="{22EE6A94-9F01-4B2A-9C4A-FA2D47CA8A2A}" dt="2021-04-19T14:23:51.479" v="14" actId="20577"/>
        <pc:sldMkLst>
          <pc:docMk/>
          <pc:sldMk cId="4103456710" sldId="269"/>
        </pc:sldMkLst>
        <pc:spChg chg="mod">
          <ac:chgData name="Kristian Adams" userId="21aaaaa9-89c0-4092-b1b4-c14ff29c6669" providerId="ADAL" clId="{22EE6A94-9F01-4B2A-9C4A-FA2D47CA8A2A}" dt="2021-04-19T14:23:36.073" v="12"/>
          <ac:spMkLst>
            <pc:docMk/>
            <pc:sldMk cId="4103456710" sldId="269"/>
            <ac:spMk id="2" creationId="{00000000-0000-0000-0000-000000000000}"/>
          </ac:spMkLst>
        </pc:spChg>
      </pc:sldChg>
      <pc:sldChg chg="add del">
        <pc:chgData name="Kristian Adams" userId="21aaaaa9-89c0-4092-b1b4-c14ff29c6669" providerId="ADAL" clId="{22EE6A94-9F01-4B2A-9C4A-FA2D47CA8A2A}" dt="2021-04-19T14:23:36.073" v="12"/>
        <pc:sldMkLst>
          <pc:docMk/>
          <pc:sldMk cId="2762920549" sldId="272"/>
        </pc:sldMkLst>
      </pc:sldChg>
      <pc:sldChg chg="add del modNotesTx">
        <pc:chgData name="Kristian Adams" userId="21aaaaa9-89c0-4092-b1b4-c14ff29c6669" providerId="ADAL" clId="{22EE6A94-9F01-4B2A-9C4A-FA2D47CA8A2A}" dt="2021-04-19T14:24:14.399" v="18" actId="20577"/>
        <pc:sldMkLst>
          <pc:docMk/>
          <pc:sldMk cId="3636146833" sldId="273"/>
        </pc:sldMkLst>
      </pc:sldChg>
      <pc:sldChg chg="delSp modSp mod">
        <pc:chgData name="Kristian Adams" userId="21aaaaa9-89c0-4092-b1b4-c14ff29c6669" providerId="ADAL" clId="{22EE6A94-9F01-4B2A-9C4A-FA2D47CA8A2A}" dt="2021-04-20T17:45:08.910" v="28" actId="478"/>
        <pc:sldMkLst>
          <pc:docMk/>
          <pc:sldMk cId="1909864207" sldId="706"/>
        </pc:sldMkLst>
        <pc:picChg chg="del">
          <ac:chgData name="Kristian Adams" userId="21aaaaa9-89c0-4092-b1b4-c14ff29c6669" providerId="ADAL" clId="{22EE6A94-9F01-4B2A-9C4A-FA2D47CA8A2A}" dt="2021-04-20T17:45:08.910" v="28" actId="478"/>
          <ac:picMkLst>
            <pc:docMk/>
            <pc:sldMk cId="1909864207" sldId="706"/>
            <ac:picMk id="8" creationId="{54240C4A-D071-45BB-97EC-A75737BE8A4F}"/>
          </ac:picMkLst>
        </pc:picChg>
        <pc:picChg chg="mod">
          <ac:chgData name="Kristian Adams" userId="21aaaaa9-89c0-4092-b1b4-c14ff29c6669" providerId="ADAL" clId="{22EE6A94-9F01-4B2A-9C4A-FA2D47CA8A2A}" dt="2021-04-20T17:45:05.495" v="27" actId="14100"/>
          <ac:picMkLst>
            <pc:docMk/>
            <pc:sldMk cId="1909864207" sldId="706"/>
            <ac:picMk id="9" creationId="{BADFCC40-FE00-464E-84FA-DC7225940AD9}"/>
          </ac:picMkLst>
        </pc:picChg>
      </pc:sldChg>
      <pc:sldChg chg="modSp mod">
        <pc:chgData name="Kristian Adams" userId="21aaaaa9-89c0-4092-b1b4-c14ff29c6669" providerId="ADAL" clId="{22EE6A94-9F01-4B2A-9C4A-FA2D47CA8A2A}" dt="2021-04-20T17:51:39.165" v="76" actId="20577"/>
        <pc:sldMkLst>
          <pc:docMk/>
          <pc:sldMk cId="3932795989" sldId="711"/>
        </pc:sldMkLst>
        <pc:spChg chg="mod">
          <ac:chgData name="Kristian Adams" userId="21aaaaa9-89c0-4092-b1b4-c14ff29c6669" providerId="ADAL" clId="{22EE6A94-9F01-4B2A-9C4A-FA2D47CA8A2A}" dt="2021-04-20T17:51:39.165" v="76" actId="20577"/>
          <ac:spMkLst>
            <pc:docMk/>
            <pc:sldMk cId="3932795989" sldId="711"/>
            <ac:spMk id="12" creationId="{6BDCB25A-D333-4AA7-B362-5BD6D4A6EA3C}"/>
          </ac:spMkLst>
        </pc:spChg>
      </pc:sldChg>
      <pc:sldChg chg="delSp modSp mod">
        <pc:chgData name="Kristian Adams" userId="21aaaaa9-89c0-4092-b1b4-c14ff29c6669" providerId="ADAL" clId="{22EE6A94-9F01-4B2A-9C4A-FA2D47CA8A2A}" dt="2021-04-20T17:49:01.125" v="46" actId="14100"/>
        <pc:sldMkLst>
          <pc:docMk/>
          <pc:sldMk cId="3850132753" sldId="722"/>
        </pc:sldMkLst>
        <pc:spChg chg="mod">
          <ac:chgData name="Kristian Adams" userId="21aaaaa9-89c0-4092-b1b4-c14ff29c6669" providerId="ADAL" clId="{22EE6A94-9F01-4B2A-9C4A-FA2D47CA8A2A}" dt="2021-04-20T17:45:50.038" v="37" actId="1076"/>
          <ac:spMkLst>
            <pc:docMk/>
            <pc:sldMk cId="3850132753" sldId="722"/>
            <ac:spMk id="2" creationId="{00000000-0000-0000-0000-000000000000}"/>
          </ac:spMkLst>
        </pc:spChg>
        <pc:spChg chg="mod">
          <ac:chgData name="Kristian Adams" userId="21aaaaa9-89c0-4092-b1b4-c14ff29c6669" providerId="ADAL" clId="{22EE6A94-9F01-4B2A-9C4A-FA2D47CA8A2A}" dt="2021-04-20T17:49:01.125" v="46" actId="14100"/>
          <ac:spMkLst>
            <pc:docMk/>
            <pc:sldMk cId="3850132753" sldId="722"/>
            <ac:spMk id="3" creationId="{00000000-0000-0000-0000-000000000000}"/>
          </ac:spMkLst>
        </pc:spChg>
        <pc:spChg chg="del">
          <ac:chgData name="Kristian Adams" userId="21aaaaa9-89c0-4092-b1b4-c14ff29c6669" providerId="ADAL" clId="{22EE6A94-9F01-4B2A-9C4A-FA2D47CA8A2A}" dt="2021-04-20T17:45:19.439" v="30" actId="478"/>
          <ac:spMkLst>
            <pc:docMk/>
            <pc:sldMk cId="3850132753" sldId="722"/>
            <ac:spMk id="7" creationId="{80DE1FD8-A845-4CE1-9C27-C1B0EDBAF42F}"/>
          </ac:spMkLst>
        </pc:spChg>
        <pc:picChg chg="del">
          <ac:chgData name="Kristian Adams" userId="21aaaaa9-89c0-4092-b1b4-c14ff29c6669" providerId="ADAL" clId="{22EE6A94-9F01-4B2A-9C4A-FA2D47CA8A2A}" dt="2021-04-20T17:45:18.393" v="29" actId="478"/>
          <ac:picMkLst>
            <pc:docMk/>
            <pc:sldMk cId="3850132753" sldId="722"/>
            <ac:picMk id="13" creationId="{06F4C5D3-F445-4806-8D53-29EE44D7EC1A}"/>
          </ac:picMkLst>
        </pc:picChg>
      </pc:sldChg>
      <pc:sldChg chg="delSp modSp mod">
        <pc:chgData name="Kristian Adams" userId="21aaaaa9-89c0-4092-b1b4-c14ff29c6669" providerId="ADAL" clId="{22EE6A94-9F01-4B2A-9C4A-FA2D47CA8A2A}" dt="2021-04-20T17:50:24.476" v="57" actId="1076"/>
        <pc:sldMkLst>
          <pc:docMk/>
          <pc:sldMk cId="1639834620" sldId="724"/>
        </pc:sldMkLst>
        <pc:spChg chg="mod">
          <ac:chgData name="Kristian Adams" userId="21aaaaa9-89c0-4092-b1b4-c14ff29c6669" providerId="ADAL" clId="{22EE6A94-9F01-4B2A-9C4A-FA2D47CA8A2A}" dt="2021-04-20T17:50:24.476" v="57" actId="1076"/>
          <ac:spMkLst>
            <pc:docMk/>
            <pc:sldMk cId="1639834620" sldId="724"/>
            <ac:spMk id="2" creationId="{00000000-0000-0000-0000-000000000000}"/>
          </ac:spMkLst>
        </pc:spChg>
        <pc:spChg chg="mod">
          <ac:chgData name="Kristian Adams" userId="21aaaaa9-89c0-4092-b1b4-c14ff29c6669" providerId="ADAL" clId="{22EE6A94-9F01-4B2A-9C4A-FA2D47CA8A2A}" dt="2021-04-20T17:49:10.807" v="48" actId="14100"/>
          <ac:spMkLst>
            <pc:docMk/>
            <pc:sldMk cId="1639834620" sldId="724"/>
            <ac:spMk id="3" creationId="{00000000-0000-0000-0000-000000000000}"/>
          </ac:spMkLst>
        </pc:spChg>
        <pc:picChg chg="del">
          <ac:chgData name="Kristian Adams" userId="21aaaaa9-89c0-4092-b1b4-c14ff29c6669" providerId="ADAL" clId="{22EE6A94-9F01-4B2A-9C4A-FA2D47CA8A2A}" dt="2021-04-20T17:45:20.987" v="31" actId="478"/>
          <ac:picMkLst>
            <pc:docMk/>
            <pc:sldMk cId="1639834620" sldId="724"/>
            <ac:picMk id="13" creationId="{06F4C5D3-F445-4806-8D53-29EE44D7EC1A}"/>
          </ac:picMkLst>
        </pc:picChg>
      </pc:sldChg>
      <pc:sldChg chg="delSp modSp mod">
        <pc:chgData name="Kristian Adams" userId="21aaaaa9-89c0-4092-b1b4-c14ff29c6669" providerId="ADAL" clId="{22EE6A94-9F01-4B2A-9C4A-FA2D47CA8A2A}" dt="2021-04-20T17:50:09.574" v="56" actId="1076"/>
        <pc:sldMkLst>
          <pc:docMk/>
          <pc:sldMk cId="2667539293" sldId="725"/>
        </pc:sldMkLst>
        <pc:spChg chg="mod">
          <ac:chgData name="Kristian Adams" userId="21aaaaa9-89c0-4092-b1b4-c14ff29c6669" providerId="ADAL" clId="{22EE6A94-9F01-4B2A-9C4A-FA2D47CA8A2A}" dt="2021-04-20T17:49:19.662" v="50" actId="1076"/>
          <ac:spMkLst>
            <pc:docMk/>
            <pc:sldMk cId="2667539293" sldId="725"/>
            <ac:spMk id="2" creationId="{00000000-0000-0000-0000-000000000000}"/>
          </ac:spMkLst>
        </pc:spChg>
        <pc:spChg chg="mod">
          <ac:chgData name="Kristian Adams" userId="21aaaaa9-89c0-4092-b1b4-c14ff29c6669" providerId="ADAL" clId="{22EE6A94-9F01-4B2A-9C4A-FA2D47CA8A2A}" dt="2021-04-20T17:50:09.574" v="56" actId="1076"/>
          <ac:spMkLst>
            <pc:docMk/>
            <pc:sldMk cId="2667539293" sldId="725"/>
            <ac:spMk id="3" creationId="{00000000-0000-0000-0000-000000000000}"/>
          </ac:spMkLst>
        </pc:spChg>
        <pc:picChg chg="del">
          <ac:chgData name="Kristian Adams" userId="21aaaaa9-89c0-4092-b1b4-c14ff29c6669" providerId="ADAL" clId="{22EE6A94-9F01-4B2A-9C4A-FA2D47CA8A2A}" dt="2021-04-20T17:45:22.411" v="32" actId="478"/>
          <ac:picMkLst>
            <pc:docMk/>
            <pc:sldMk cId="2667539293" sldId="725"/>
            <ac:picMk id="13" creationId="{06F4C5D3-F445-4806-8D53-29EE44D7EC1A}"/>
          </ac:picMkLst>
        </pc:picChg>
      </pc:sldChg>
      <pc:sldChg chg="delSp modSp mod">
        <pc:chgData name="Kristian Adams" userId="21aaaaa9-89c0-4092-b1b4-c14ff29c6669" providerId="ADAL" clId="{22EE6A94-9F01-4B2A-9C4A-FA2D47CA8A2A}" dt="2021-04-20T17:50:42.213" v="59" actId="1076"/>
        <pc:sldMkLst>
          <pc:docMk/>
          <pc:sldMk cId="2055297652" sldId="726"/>
        </pc:sldMkLst>
        <pc:spChg chg="mod">
          <ac:chgData name="Kristian Adams" userId="21aaaaa9-89c0-4092-b1b4-c14ff29c6669" providerId="ADAL" clId="{22EE6A94-9F01-4B2A-9C4A-FA2D47CA8A2A}" dt="2021-04-20T17:50:36.037" v="58" actId="1076"/>
          <ac:spMkLst>
            <pc:docMk/>
            <pc:sldMk cId="2055297652" sldId="726"/>
            <ac:spMk id="2" creationId="{00000000-0000-0000-0000-000000000000}"/>
          </ac:spMkLst>
        </pc:spChg>
        <pc:spChg chg="mod">
          <ac:chgData name="Kristian Adams" userId="21aaaaa9-89c0-4092-b1b4-c14ff29c6669" providerId="ADAL" clId="{22EE6A94-9F01-4B2A-9C4A-FA2D47CA8A2A}" dt="2021-04-20T17:50:42.213" v="59" actId="1076"/>
          <ac:spMkLst>
            <pc:docMk/>
            <pc:sldMk cId="2055297652" sldId="726"/>
            <ac:spMk id="3" creationId="{00000000-0000-0000-0000-000000000000}"/>
          </ac:spMkLst>
        </pc:spChg>
        <pc:picChg chg="del">
          <ac:chgData name="Kristian Adams" userId="21aaaaa9-89c0-4092-b1b4-c14ff29c6669" providerId="ADAL" clId="{22EE6A94-9F01-4B2A-9C4A-FA2D47CA8A2A}" dt="2021-04-20T17:45:23.821" v="33" actId="478"/>
          <ac:picMkLst>
            <pc:docMk/>
            <pc:sldMk cId="2055297652" sldId="726"/>
            <ac:picMk id="13" creationId="{06F4C5D3-F445-4806-8D53-29EE44D7EC1A}"/>
          </ac:picMkLst>
        </pc:picChg>
      </pc:sldChg>
      <pc:sldChg chg="delSp modSp mod">
        <pc:chgData name="Kristian Adams" userId="21aaaaa9-89c0-4092-b1b4-c14ff29c6669" providerId="ADAL" clId="{22EE6A94-9F01-4B2A-9C4A-FA2D47CA8A2A}" dt="2021-04-20T17:51:06.508" v="63" actId="255"/>
        <pc:sldMkLst>
          <pc:docMk/>
          <pc:sldMk cId="3853080241" sldId="727"/>
        </pc:sldMkLst>
        <pc:spChg chg="mod">
          <ac:chgData name="Kristian Adams" userId="21aaaaa9-89c0-4092-b1b4-c14ff29c6669" providerId="ADAL" clId="{22EE6A94-9F01-4B2A-9C4A-FA2D47CA8A2A}" dt="2021-04-20T17:50:52.685" v="61" actId="1076"/>
          <ac:spMkLst>
            <pc:docMk/>
            <pc:sldMk cId="3853080241" sldId="727"/>
            <ac:spMk id="2" creationId="{00000000-0000-0000-0000-000000000000}"/>
          </ac:spMkLst>
        </pc:spChg>
        <pc:spChg chg="mod">
          <ac:chgData name="Kristian Adams" userId="21aaaaa9-89c0-4092-b1b4-c14ff29c6669" providerId="ADAL" clId="{22EE6A94-9F01-4B2A-9C4A-FA2D47CA8A2A}" dt="2021-04-20T17:51:06.508" v="63" actId="255"/>
          <ac:spMkLst>
            <pc:docMk/>
            <pc:sldMk cId="3853080241" sldId="727"/>
            <ac:spMk id="3" creationId="{00000000-0000-0000-0000-000000000000}"/>
          </ac:spMkLst>
        </pc:spChg>
        <pc:picChg chg="del">
          <ac:chgData name="Kristian Adams" userId="21aaaaa9-89c0-4092-b1b4-c14ff29c6669" providerId="ADAL" clId="{22EE6A94-9F01-4B2A-9C4A-FA2D47CA8A2A}" dt="2021-04-20T17:45:26.035" v="34" actId="478"/>
          <ac:picMkLst>
            <pc:docMk/>
            <pc:sldMk cId="3853080241" sldId="727"/>
            <ac:picMk id="13" creationId="{06F4C5D3-F445-4806-8D53-29EE44D7EC1A}"/>
          </ac:picMkLst>
        </pc:picChg>
      </pc:sldChg>
      <pc:sldChg chg="addSp delSp add del setBg delDesignElem">
        <pc:chgData name="Kristian Adams" userId="21aaaaa9-89c0-4092-b1b4-c14ff29c6669" providerId="ADAL" clId="{22EE6A94-9F01-4B2A-9C4A-FA2D47CA8A2A}" dt="2021-04-19T14:22:54.783" v="7"/>
        <pc:sldMkLst>
          <pc:docMk/>
          <pc:sldMk cId="1257161280" sldId="946"/>
        </pc:sldMkLst>
        <pc:spChg chg="add del">
          <ac:chgData name="Kristian Adams" userId="21aaaaa9-89c0-4092-b1b4-c14ff29c6669" providerId="ADAL" clId="{22EE6A94-9F01-4B2A-9C4A-FA2D47CA8A2A}" dt="2021-04-19T14:22:54.783" v="7"/>
          <ac:spMkLst>
            <pc:docMk/>
            <pc:sldMk cId="1257161280" sldId="946"/>
            <ac:spMk id="12" creationId="{6CB927A4-E432-4310-9CD5-E89FF5063179}"/>
          </ac:spMkLst>
        </pc:spChg>
        <pc:spChg chg="add del">
          <ac:chgData name="Kristian Adams" userId="21aaaaa9-89c0-4092-b1b4-c14ff29c6669" providerId="ADAL" clId="{22EE6A94-9F01-4B2A-9C4A-FA2D47CA8A2A}" dt="2021-04-19T14:22:54.783" v="7"/>
          <ac:spMkLst>
            <pc:docMk/>
            <pc:sldMk cId="1257161280" sldId="946"/>
            <ac:spMk id="13" creationId="{327D73B4-9F5C-4A64-A179-51B9500CB8B5}"/>
          </ac:spMkLst>
        </pc:spChg>
        <pc:spChg chg="add del">
          <ac:chgData name="Kristian Adams" userId="21aaaaa9-89c0-4092-b1b4-c14ff29c6669" providerId="ADAL" clId="{22EE6A94-9F01-4B2A-9C4A-FA2D47CA8A2A}" dt="2021-04-19T14:22:54.783" v="7"/>
          <ac:spMkLst>
            <pc:docMk/>
            <pc:sldMk cId="1257161280" sldId="946"/>
            <ac:spMk id="14" creationId="{1453BF6C-B012-48B7-B4E8-6D7AC7C27D02}"/>
          </ac:spMkLst>
        </pc:spChg>
        <pc:spChg chg="add del">
          <ac:chgData name="Kristian Adams" userId="21aaaaa9-89c0-4092-b1b4-c14ff29c6669" providerId="ADAL" clId="{22EE6A94-9F01-4B2A-9C4A-FA2D47CA8A2A}" dt="2021-04-19T14:22:54.783" v="7"/>
          <ac:spMkLst>
            <pc:docMk/>
            <pc:sldMk cId="1257161280" sldId="946"/>
            <ac:spMk id="15" creationId="{C1F06963-6374-4B48-844F-071A9BAAAE02}"/>
          </ac:spMkLst>
        </pc:spChg>
        <pc:spChg chg="add del">
          <ac:chgData name="Kristian Adams" userId="21aaaaa9-89c0-4092-b1b4-c14ff29c6669" providerId="ADAL" clId="{22EE6A94-9F01-4B2A-9C4A-FA2D47CA8A2A}" dt="2021-04-19T14:22:54.783" v="7"/>
          <ac:spMkLst>
            <pc:docMk/>
            <pc:sldMk cId="1257161280" sldId="946"/>
            <ac:spMk id="16" creationId="{E3020543-B24B-4EC4-8FFC-8DD88EEA91A8}"/>
          </ac:spMkLst>
        </pc:spChg>
        <pc:cxnChg chg="add del">
          <ac:chgData name="Kristian Adams" userId="21aaaaa9-89c0-4092-b1b4-c14ff29c6669" providerId="ADAL" clId="{22EE6A94-9F01-4B2A-9C4A-FA2D47CA8A2A}" dt="2021-04-19T14:22:54.783" v="7"/>
          <ac:cxnSpMkLst>
            <pc:docMk/>
            <pc:sldMk cId="1257161280" sldId="946"/>
            <ac:cxnSpMk id="18" creationId="{C49DA8F6-BCC1-4447-B54C-57856834B94B}"/>
          </ac:cxnSpMkLst>
        </pc:cxnChg>
      </pc:sldChg>
      <pc:sldChg chg="addSp delSp add del setBg delDesignElem">
        <pc:chgData name="Kristian Adams" userId="21aaaaa9-89c0-4092-b1b4-c14ff29c6669" providerId="ADAL" clId="{22EE6A94-9F01-4B2A-9C4A-FA2D47CA8A2A}" dt="2021-04-19T14:22:54.783" v="7"/>
        <pc:sldMkLst>
          <pc:docMk/>
          <pc:sldMk cId="3659081954" sldId="949"/>
        </pc:sldMkLst>
        <pc:spChg chg="add del">
          <ac:chgData name="Kristian Adams" userId="21aaaaa9-89c0-4092-b1b4-c14ff29c6669" providerId="ADAL" clId="{22EE6A94-9F01-4B2A-9C4A-FA2D47CA8A2A}" dt="2021-04-19T14:22:54.783" v="7"/>
          <ac:spMkLst>
            <pc:docMk/>
            <pc:sldMk cId="3659081954" sldId="949"/>
            <ac:spMk id="8" creationId="{327D73B4-9F5C-4A64-A179-51B9500CB8B5}"/>
          </ac:spMkLst>
        </pc:spChg>
        <pc:spChg chg="add del">
          <ac:chgData name="Kristian Adams" userId="21aaaaa9-89c0-4092-b1b4-c14ff29c6669" providerId="ADAL" clId="{22EE6A94-9F01-4B2A-9C4A-FA2D47CA8A2A}" dt="2021-04-19T14:22:54.783" v="7"/>
          <ac:spMkLst>
            <pc:docMk/>
            <pc:sldMk cId="3659081954" sldId="949"/>
            <ac:spMk id="10" creationId="{C1F06963-6374-4B48-844F-071A9BAAAE02}"/>
          </ac:spMkLst>
        </pc:spChg>
        <pc:spChg chg="add del">
          <ac:chgData name="Kristian Adams" userId="21aaaaa9-89c0-4092-b1b4-c14ff29c6669" providerId="ADAL" clId="{22EE6A94-9F01-4B2A-9C4A-FA2D47CA8A2A}" dt="2021-04-19T14:22:54.783" v="7"/>
          <ac:spMkLst>
            <pc:docMk/>
            <pc:sldMk cId="3659081954" sldId="949"/>
            <ac:spMk id="12" creationId="{6CB927A4-E432-4310-9CD5-E89FF5063179}"/>
          </ac:spMkLst>
        </pc:spChg>
        <pc:spChg chg="add del">
          <ac:chgData name="Kristian Adams" userId="21aaaaa9-89c0-4092-b1b4-c14ff29c6669" providerId="ADAL" clId="{22EE6A94-9F01-4B2A-9C4A-FA2D47CA8A2A}" dt="2021-04-19T14:22:54.783" v="7"/>
          <ac:spMkLst>
            <pc:docMk/>
            <pc:sldMk cId="3659081954" sldId="949"/>
            <ac:spMk id="14" creationId="{1453BF6C-B012-48B7-B4E8-6D7AC7C27D02}"/>
          </ac:spMkLst>
        </pc:spChg>
        <pc:spChg chg="add del">
          <ac:chgData name="Kristian Adams" userId="21aaaaa9-89c0-4092-b1b4-c14ff29c6669" providerId="ADAL" clId="{22EE6A94-9F01-4B2A-9C4A-FA2D47CA8A2A}" dt="2021-04-19T14:22:54.783" v="7"/>
          <ac:spMkLst>
            <pc:docMk/>
            <pc:sldMk cId="3659081954" sldId="949"/>
            <ac:spMk id="16" creationId="{E3020543-B24B-4EC4-8FFC-8DD88EEA91A8}"/>
          </ac:spMkLst>
        </pc:spChg>
        <pc:cxnChg chg="add del">
          <ac:chgData name="Kristian Adams" userId="21aaaaa9-89c0-4092-b1b4-c14ff29c6669" providerId="ADAL" clId="{22EE6A94-9F01-4B2A-9C4A-FA2D47CA8A2A}" dt="2021-04-19T14:22:54.783" v="7"/>
          <ac:cxnSpMkLst>
            <pc:docMk/>
            <pc:sldMk cId="3659081954" sldId="949"/>
            <ac:cxnSpMk id="18" creationId="{C49DA8F6-BCC1-4447-B54C-57856834B94B}"/>
          </ac:cxnSpMkLst>
        </pc:cxnChg>
      </pc:sldChg>
      <pc:sldChg chg="add del setBg">
        <pc:chgData name="Kristian Adams" userId="21aaaaa9-89c0-4092-b1b4-c14ff29c6669" providerId="ADAL" clId="{22EE6A94-9F01-4B2A-9C4A-FA2D47CA8A2A}" dt="2021-04-19T14:22:54.783" v="7"/>
        <pc:sldMkLst>
          <pc:docMk/>
          <pc:sldMk cId="1094388871" sldId="950"/>
        </pc:sldMkLst>
      </pc:sldChg>
      <pc:sldChg chg="modSp mod">
        <pc:chgData name="Kristian Adams" userId="21aaaaa9-89c0-4092-b1b4-c14ff29c6669" providerId="ADAL" clId="{22EE6A94-9F01-4B2A-9C4A-FA2D47CA8A2A}" dt="2021-04-20T17:51:51.414" v="89" actId="20577"/>
        <pc:sldMkLst>
          <pc:docMk/>
          <pc:sldMk cId="962732167" sldId="838840825"/>
        </pc:sldMkLst>
        <pc:spChg chg="mod">
          <ac:chgData name="Kristian Adams" userId="21aaaaa9-89c0-4092-b1b4-c14ff29c6669" providerId="ADAL" clId="{22EE6A94-9F01-4B2A-9C4A-FA2D47CA8A2A}" dt="2021-04-20T17:51:51.414" v="89" actId="20577"/>
          <ac:spMkLst>
            <pc:docMk/>
            <pc:sldMk cId="962732167" sldId="838840825"/>
            <ac:spMk id="3" creationId="{A6EC6C12-CED6-477A-B74D-1B65B6075D81}"/>
          </ac:spMkLst>
        </pc:spChg>
      </pc:sldChg>
      <pc:sldChg chg="modSp add del mod">
        <pc:chgData name="Kristian Adams" userId="21aaaaa9-89c0-4092-b1b4-c14ff29c6669" providerId="ADAL" clId="{22EE6A94-9F01-4B2A-9C4A-FA2D47CA8A2A}" dt="2021-04-19T14:22:54.783" v="7"/>
        <pc:sldMkLst>
          <pc:docMk/>
          <pc:sldMk cId="1838399526" sldId="838840828"/>
        </pc:sldMkLst>
        <pc:spChg chg="mod">
          <ac:chgData name="Kristian Adams" userId="21aaaaa9-89c0-4092-b1b4-c14ff29c6669" providerId="ADAL" clId="{22EE6A94-9F01-4B2A-9C4A-FA2D47CA8A2A}" dt="2021-04-19T14:22:54.783" v="7"/>
          <ac:spMkLst>
            <pc:docMk/>
            <pc:sldMk cId="1838399526" sldId="838840828"/>
            <ac:spMk id="2" creationId="{00000000-0000-0000-0000-000000000000}"/>
          </ac:spMkLst>
        </pc:spChg>
      </pc:sldChg>
      <pc:sldChg chg="addSp delSp add del setBg delDesignElem modNotesTx">
        <pc:chgData name="Kristian Adams" userId="21aaaaa9-89c0-4092-b1b4-c14ff29c6669" providerId="ADAL" clId="{22EE6A94-9F01-4B2A-9C4A-FA2D47CA8A2A}" dt="2021-04-21T10:35:37.528" v="91" actId="6549"/>
        <pc:sldMkLst>
          <pc:docMk/>
          <pc:sldMk cId="2455520438" sldId="838840832"/>
        </pc:sldMkLst>
        <pc:cxnChg chg="add del">
          <ac:chgData name="Kristian Adams" userId="21aaaaa9-89c0-4092-b1b4-c14ff29c6669" providerId="ADAL" clId="{22EE6A94-9F01-4B2A-9C4A-FA2D47CA8A2A}" dt="2021-04-19T14:22:54.783" v="7"/>
          <ac:cxnSpMkLst>
            <pc:docMk/>
            <pc:sldMk cId="2455520438" sldId="838840832"/>
            <ac:cxnSpMk id="15" creationId="{A7F400EE-A8A5-48AF-B4D6-291B52C6F0B0}"/>
          </ac:cxnSpMkLst>
        </pc:cxnChg>
      </pc:sldChg>
      <pc:sldChg chg="addSp delSp add del setBg delDesignElem modNotesTx">
        <pc:chgData name="Kristian Adams" userId="21aaaaa9-89c0-4092-b1b4-c14ff29c6669" providerId="ADAL" clId="{22EE6A94-9F01-4B2A-9C4A-FA2D47CA8A2A}" dt="2021-04-21T10:35:34.646" v="90" actId="6549"/>
        <pc:sldMkLst>
          <pc:docMk/>
          <pc:sldMk cId="1876965260" sldId="838840835"/>
        </pc:sldMkLst>
        <pc:spChg chg="add del">
          <ac:chgData name="Kristian Adams" userId="21aaaaa9-89c0-4092-b1b4-c14ff29c6669" providerId="ADAL" clId="{22EE6A94-9F01-4B2A-9C4A-FA2D47CA8A2A}" dt="2021-04-19T14:22:54.783" v="7"/>
          <ac:spMkLst>
            <pc:docMk/>
            <pc:sldMk cId="1876965260" sldId="838840835"/>
            <ac:spMk id="11" creationId="{EBF87945-A001-489F-9D9B-7D9435F0B9CA}"/>
          </ac:spMkLst>
        </pc:spChg>
      </pc:sldChg>
      <pc:sldChg chg="modSp add del mod modNotesTx">
        <pc:chgData name="Kristian Adams" userId="21aaaaa9-89c0-4092-b1b4-c14ff29c6669" providerId="ADAL" clId="{22EE6A94-9F01-4B2A-9C4A-FA2D47CA8A2A}" dt="2021-04-19T14:24:10.666" v="17" actId="6549"/>
        <pc:sldMkLst>
          <pc:docMk/>
          <pc:sldMk cId="2388717702" sldId="838840836"/>
        </pc:sldMkLst>
        <pc:spChg chg="mod">
          <ac:chgData name="Kristian Adams" userId="21aaaaa9-89c0-4092-b1b4-c14ff29c6669" providerId="ADAL" clId="{22EE6A94-9F01-4B2A-9C4A-FA2D47CA8A2A}" dt="2021-04-19T14:23:36.073" v="12"/>
          <ac:spMkLst>
            <pc:docMk/>
            <pc:sldMk cId="2388717702" sldId="838840836"/>
            <ac:spMk id="4" creationId="{00000000-0000-0000-0000-000000000000}"/>
          </ac:spMkLst>
        </pc:spChg>
      </pc:sldChg>
    </pc:docChg>
  </pc:docChgLst>
  <pc:docChgLst>
    <pc:chgData name="Kristian Adams" userId="S::k.adams@cipd.co.uk::21aaaaa9-89c0-4092-b1b4-c14ff29c6669" providerId="AD" clId="Web-{59D37ED7-80D0-4EE9-8068-E12CD93C044D}"/>
    <pc:docChg chg="delSld modSld modSection">
      <pc:chgData name="Kristian Adams" userId="S::k.adams@cipd.co.uk::21aaaaa9-89c0-4092-b1b4-c14ff29c6669" providerId="AD" clId="Web-{59D37ED7-80D0-4EE9-8068-E12CD93C044D}" dt="2021-03-30T21:22:04.183" v="227" actId="14100"/>
      <pc:docMkLst>
        <pc:docMk/>
      </pc:docMkLst>
      <pc:sldChg chg="del">
        <pc:chgData name="Kristian Adams" userId="S::k.adams@cipd.co.uk::21aaaaa9-89c0-4092-b1b4-c14ff29c6669" providerId="AD" clId="Web-{59D37ED7-80D0-4EE9-8068-E12CD93C044D}" dt="2021-03-30T21:17:43.614" v="135"/>
        <pc:sldMkLst>
          <pc:docMk/>
          <pc:sldMk cId="476590713" sldId="257"/>
        </pc:sldMkLst>
      </pc:sldChg>
      <pc:sldChg chg="del">
        <pc:chgData name="Kristian Adams" userId="S::k.adams@cipd.co.uk::21aaaaa9-89c0-4092-b1b4-c14ff29c6669" providerId="AD" clId="Web-{59D37ED7-80D0-4EE9-8068-E12CD93C044D}" dt="2021-03-30T21:17:44.301" v="136"/>
        <pc:sldMkLst>
          <pc:docMk/>
          <pc:sldMk cId="169749883" sldId="258"/>
        </pc:sldMkLst>
      </pc:sldChg>
      <pc:sldChg chg="del">
        <pc:chgData name="Kristian Adams" userId="S::k.adams@cipd.co.uk::21aaaaa9-89c0-4092-b1b4-c14ff29c6669" providerId="AD" clId="Web-{59D37ED7-80D0-4EE9-8068-E12CD93C044D}" dt="2021-03-30T21:17:49.176" v="141"/>
        <pc:sldMkLst>
          <pc:docMk/>
          <pc:sldMk cId="1527223861" sldId="259"/>
        </pc:sldMkLst>
      </pc:sldChg>
      <pc:sldChg chg="del">
        <pc:chgData name="Kristian Adams" userId="S::k.adams@cipd.co.uk::21aaaaa9-89c0-4092-b1b4-c14ff29c6669" providerId="AD" clId="Web-{59D37ED7-80D0-4EE9-8068-E12CD93C044D}" dt="2021-03-30T21:17:45.348" v="137"/>
        <pc:sldMkLst>
          <pc:docMk/>
          <pc:sldMk cId="2546805149" sldId="260"/>
        </pc:sldMkLst>
      </pc:sldChg>
      <pc:sldChg chg="del">
        <pc:chgData name="Kristian Adams" userId="S::k.adams@cipd.co.uk::21aaaaa9-89c0-4092-b1b4-c14ff29c6669" providerId="AD" clId="Web-{59D37ED7-80D0-4EE9-8068-E12CD93C044D}" dt="2021-03-30T21:17:46.005" v="138"/>
        <pc:sldMkLst>
          <pc:docMk/>
          <pc:sldMk cId="972037508" sldId="261"/>
        </pc:sldMkLst>
      </pc:sldChg>
      <pc:sldChg chg="del">
        <pc:chgData name="Kristian Adams" userId="S::k.adams@cipd.co.uk::21aaaaa9-89c0-4092-b1b4-c14ff29c6669" providerId="AD" clId="Web-{59D37ED7-80D0-4EE9-8068-E12CD93C044D}" dt="2021-03-30T21:17:47.895" v="139"/>
        <pc:sldMkLst>
          <pc:docMk/>
          <pc:sldMk cId="2579820384" sldId="262"/>
        </pc:sldMkLst>
      </pc:sldChg>
      <pc:sldChg chg="modSp">
        <pc:chgData name="Kristian Adams" userId="S::k.adams@cipd.co.uk::21aaaaa9-89c0-4092-b1b4-c14ff29c6669" providerId="AD" clId="Web-{59D37ED7-80D0-4EE9-8068-E12CD93C044D}" dt="2021-03-30T21:11:12.995" v="18" actId="20577"/>
        <pc:sldMkLst>
          <pc:docMk/>
          <pc:sldMk cId="1055503825" sldId="263"/>
        </pc:sldMkLst>
        <pc:spChg chg="mod">
          <ac:chgData name="Kristian Adams" userId="S::k.adams@cipd.co.uk::21aaaaa9-89c0-4092-b1b4-c14ff29c6669" providerId="AD" clId="Web-{59D37ED7-80D0-4EE9-8068-E12CD93C044D}" dt="2021-03-30T21:11:12.995" v="18" actId="20577"/>
          <ac:spMkLst>
            <pc:docMk/>
            <pc:sldMk cId="1055503825" sldId="263"/>
            <ac:spMk id="3" creationId="{00000000-0000-0000-0000-000000000000}"/>
          </ac:spMkLst>
        </pc:spChg>
      </pc:sldChg>
      <pc:sldChg chg="del">
        <pc:chgData name="Kristian Adams" userId="S::k.adams@cipd.co.uk::21aaaaa9-89c0-4092-b1b4-c14ff29c6669" providerId="AD" clId="Web-{59D37ED7-80D0-4EE9-8068-E12CD93C044D}" dt="2021-03-30T21:17:50.114" v="142"/>
        <pc:sldMkLst>
          <pc:docMk/>
          <pc:sldMk cId="42028081" sldId="264"/>
        </pc:sldMkLst>
      </pc:sldChg>
      <pc:sldChg chg="modSp">
        <pc:chgData name="Kristian Adams" userId="S::k.adams@cipd.co.uk::21aaaaa9-89c0-4092-b1b4-c14ff29c6669" providerId="AD" clId="Web-{59D37ED7-80D0-4EE9-8068-E12CD93C044D}" dt="2021-03-30T21:13:13.404" v="31" actId="20577"/>
        <pc:sldMkLst>
          <pc:docMk/>
          <pc:sldMk cId="3004830815" sldId="271"/>
        </pc:sldMkLst>
        <pc:spChg chg="mod">
          <ac:chgData name="Kristian Adams" userId="S::k.adams@cipd.co.uk::21aaaaa9-89c0-4092-b1b4-c14ff29c6669" providerId="AD" clId="Web-{59D37ED7-80D0-4EE9-8068-E12CD93C044D}" dt="2021-03-30T21:13:13.404" v="31" actId="20577"/>
          <ac:spMkLst>
            <pc:docMk/>
            <pc:sldMk cId="3004830815" sldId="271"/>
            <ac:spMk id="7" creationId="{00000000-0000-0000-0000-000000000000}"/>
          </ac:spMkLst>
        </pc:spChg>
      </pc:sldChg>
      <pc:sldChg chg="del">
        <pc:chgData name="Kristian Adams" userId="S::k.adams@cipd.co.uk::21aaaaa9-89c0-4092-b1b4-c14ff29c6669" providerId="AD" clId="Web-{59D37ED7-80D0-4EE9-8068-E12CD93C044D}" dt="2021-03-30T21:17:37.442" v="132"/>
        <pc:sldMkLst>
          <pc:docMk/>
          <pc:sldMk cId="2720566041" sldId="295"/>
        </pc:sldMkLst>
      </pc:sldChg>
      <pc:sldChg chg="del">
        <pc:chgData name="Kristian Adams" userId="S::k.adams@cipd.co.uk::21aaaaa9-89c0-4092-b1b4-c14ff29c6669" providerId="AD" clId="Web-{59D37ED7-80D0-4EE9-8068-E12CD93C044D}" dt="2021-03-30T21:17:38.817" v="133"/>
        <pc:sldMkLst>
          <pc:docMk/>
          <pc:sldMk cId="990162687" sldId="312"/>
        </pc:sldMkLst>
      </pc:sldChg>
      <pc:sldChg chg="del">
        <pc:chgData name="Kristian Adams" userId="S::k.adams@cipd.co.uk::21aaaaa9-89c0-4092-b1b4-c14ff29c6669" providerId="AD" clId="Web-{59D37ED7-80D0-4EE9-8068-E12CD93C044D}" dt="2021-03-30T21:17:51.473" v="144"/>
        <pc:sldMkLst>
          <pc:docMk/>
          <pc:sldMk cId="1758930426" sldId="313"/>
        </pc:sldMkLst>
      </pc:sldChg>
      <pc:sldChg chg="del">
        <pc:chgData name="Kristian Adams" userId="S::k.adams@cipd.co.uk::21aaaaa9-89c0-4092-b1b4-c14ff29c6669" providerId="AD" clId="Web-{59D37ED7-80D0-4EE9-8068-E12CD93C044D}" dt="2021-03-30T21:17:53.739" v="145"/>
        <pc:sldMkLst>
          <pc:docMk/>
          <pc:sldMk cId="52166079" sldId="314"/>
        </pc:sldMkLst>
      </pc:sldChg>
      <pc:sldChg chg="del">
        <pc:chgData name="Kristian Adams" userId="S::k.adams@cipd.co.uk::21aaaaa9-89c0-4092-b1b4-c14ff29c6669" providerId="AD" clId="Web-{59D37ED7-80D0-4EE9-8068-E12CD93C044D}" dt="2021-03-30T21:17:54.974" v="146"/>
        <pc:sldMkLst>
          <pc:docMk/>
          <pc:sldMk cId="174679044" sldId="315"/>
        </pc:sldMkLst>
      </pc:sldChg>
      <pc:sldChg chg="del">
        <pc:chgData name="Kristian Adams" userId="S::k.adams@cipd.co.uk::21aaaaa9-89c0-4092-b1b4-c14ff29c6669" providerId="AD" clId="Web-{59D37ED7-80D0-4EE9-8068-E12CD93C044D}" dt="2021-03-30T21:17:33.379" v="127"/>
        <pc:sldMkLst>
          <pc:docMk/>
          <pc:sldMk cId="2482188354" sldId="384"/>
        </pc:sldMkLst>
      </pc:sldChg>
      <pc:sldChg chg="del">
        <pc:chgData name="Kristian Adams" userId="S::k.adams@cipd.co.uk::21aaaaa9-89c0-4092-b1b4-c14ff29c6669" providerId="AD" clId="Web-{59D37ED7-80D0-4EE9-8068-E12CD93C044D}" dt="2021-03-30T21:17:36.489" v="130"/>
        <pc:sldMkLst>
          <pc:docMk/>
          <pc:sldMk cId="4077754995" sldId="386"/>
        </pc:sldMkLst>
      </pc:sldChg>
      <pc:sldChg chg="del">
        <pc:chgData name="Kristian Adams" userId="S::k.adams@cipd.co.uk::21aaaaa9-89c0-4092-b1b4-c14ff29c6669" providerId="AD" clId="Web-{59D37ED7-80D0-4EE9-8068-E12CD93C044D}" dt="2021-03-30T21:17:32.645" v="126"/>
        <pc:sldMkLst>
          <pc:docMk/>
          <pc:sldMk cId="3536381672" sldId="387"/>
        </pc:sldMkLst>
      </pc:sldChg>
      <pc:sldChg chg="del">
        <pc:chgData name="Kristian Adams" userId="S::k.adams@cipd.co.uk::21aaaaa9-89c0-4092-b1b4-c14ff29c6669" providerId="AD" clId="Web-{59D37ED7-80D0-4EE9-8068-E12CD93C044D}" dt="2021-03-30T21:17:34.082" v="128"/>
        <pc:sldMkLst>
          <pc:docMk/>
          <pc:sldMk cId="1512769019" sldId="402"/>
        </pc:sldMkLst>
      </pc:sldChg>
      <pc:sldChg chg="del">
        <pc:chgData name="Kristian Adams" userId="S::k.adams@cipd.co.uk::21aaaaa9-89c0-4092-b1b4-c14ff29c6669" providerId="AD" clId="Web-{59D37ED7-80D0-4EE9-8068-E12CD93C044D}" dt="2021-03-30T21:17:35.301" v="129"/>
        <pc:sldMkLst>
          <pc:docMk/>
          <pc:sldMk cId="33314730" sldId="403"/>
        </pc:sldMkLst>
      </pc:sldChg>
      <pc:sldChg chg="del">
        <pc:chgData name="Kristian Adams" userId="S::k.adams@cipd.co.uk::21aaaaa9-89c0-4092-b1b4-c14ff29c6669" providerId="AD" clId="Web-{59D37ED7-80D0-4EE9-8068-E12CD93C044D}" dt="2021-03-30T21:17:41.520" v="134"/>
        <pc:sldMkLst>
          <pc:docMk/>
          <pc:sldMk cId="3952673237" sldId="405"/>
        </pc:sldMkLst>
      </pc:sldChg>
      <pc:sldChg chg="del">
        <pc:chgData name="Kristian Adams" userId="S::k.adams@cipd.co.uk::21aaaaa9-89c0-4092-b1b4-c14ff29c6669" providerId="AD" clId="Web-{59D37ED7-80D0-4EE9-8068-E12CD93C044D}" dt="2021-03-30T21:17:36.911" v="131"/>
        <pc:sldMkLst>
          <pc:docMk/>
          <pc:sldMk cId="3762100619" sldId="406"/>
        </pc:sldMkLst>
      </pc:sldChg>
      <pc:sldChg chg="modSp">
        <pc:chgData name="Kristian Adams" userId="S::k.adams@cipd.co.uk::21aaaaa9-89c0-4092-b1b4-c14ff29c6669" providerId="AD" clId="Web-{59D37ED7-80D0-4EE9-8068-E12CD93C044D}" dt="2021-03-30T21:17:27.301" v="124" actId="20577"/>
        <pc:sldMkLst>
          <pc:docMk/>
          <pc:sldMk cId="3932795989" sldId="711"/>
        </pc:sldMkLst>
        <pc:spChg chg="mod">
          <ac:chgData name="Kristian Adams" userId="S::k.adams@cipd.co.uk::21aaaaa9-89c0-4092-b1b4-c14ff29c6669" providerId="AD" clId="Web-{59D37ED7-80D0-4EE9-8068-E12CD93C044D}" dt="2021-03-30T21:13:38.967" v="45" actId="20577"/>
          <ac:spMkLst>
            <pc:docMk/>
            <pc:sldMk cId="3932795989" sldId="711"/>
            <ac:spMk id="5" creationId="{00000000-0000-0000-0000-000000000000}"/>
          </ac:spMkLst>
        </pc:spChg>
        <pc:spChg chg="mod">
          <ac:chgData name="Kristian Adams" userId="S::k.adams@cipd.co.uk::21aaaaa9-89c0-4092-b1b4-c14ff29c6669" providerId="AD" clId="Web-{59D37ED7-80D0-4EE9-8068-E12CD93C044D}" dt="2021-03-30T21:14:38.312" v="73" actId="20577"/>
          <ac:spMkLst>
            <pc:docMk/>
            <pc:sldMk cId="3932795989" sldId="711"/>
            <ac:spMk id="8" creationId="{00000000-0000-0000-0000-000000000000}"/>
          </ac:spMkLst>
        </pc:spChg>
        <pc:spChg chg="mod">
          <ac:chgData name="Kristian Adams" userId="S::k.adams@cipd.co.uk::21aaaaa9-89c0-4092-b1b4-c14ff29c6669" providerId="AD" clId="Web-{59D37ED7-80D0-4EE9-8068-E12CD93C044D}" dt="2021-03-30T21:16:12.377" v="105" actId="20577"/>
          <ac:spMkLst>
            <pc:docMk/>
            <pc:sldMk cId="3932795989" sldId="711"/>
            <ac:spMk id="11" creationId="{8ADCE21D-F195-440D-B566-A4D1CAB4D058}"/>
          </ac:spMkLst>
        </pc:spChg>
        <pc:spChg chg="mod">
          <ac:chgData name="Kristian Adams" userId="S::k.adams@cipd.co.uk::21aaaaa9-89c0-4092-b1b4-c14ff29c6669" providerId="AD" clId="Web-{59D37ED7-80D0-4EE9-8068-E12CD93C044D}" dt="2021-03-30T21:17:27.301" v="124" actId="20577"/>
          <ac:spMkLst>
            <pc:docMk/>
            <pc:sldMk cId="3932795989" sldId="711"/>
            <ac:spMk id="12" creationId="{6BDCB25A-D333-4AA7-B362-5BD6D4A6EA3C}"/>
          </ac:spMkLst>
        </pc:spChg>
      </pc:sldChg>
      <pc:sldChg chg="modSp">
        <pc:chgData name="Kristian Adams" userId="S::k.adams@cipd.co.uk::21aaaaa9-89c0-4092-b1b4-c14ff29c6669" providerId="AD" clId="Web-{59D37ED7-80D0-4EE9-8068-E12CD93C044D}" dt="2021-03-30T21:22:04.183" v="227" actId="14100"/>
        <pc:sldMkLst>
          <pc:docMk/>
          <pc:sldMk cId="962732167" sldId="838840825"/>
        </pc:sldMkLst>
        <pc:spChg chg="mod">
          <ac:chgData name="Kristian Adams" userId="S::k.adams@cipd.co.uk::21aaaaa9-89c0-4092-b1b4-c14ff29c6669" providerId="AD" clId="Web-{59D37ED7-80D0-4EE9-8068-E12CD93C044D}" dt="2021-03-30T21:22:04.183" v="227" actId="14100"/>
          <ac:spMkLst>
            <pc:docMk/>
            <pc:sldMk cId="962732167" sldId="838840825"/>
            <ac:spMk id="3" creationId="{A6EC6C12-CED6-477A-B74D-1B65B6075D81}"/>
          </ac:spMkLst>
        </pc:spChg>
      </pc:sldChg>
      <pc:sldChg chg="del">
        <pc:chgData name="Kristian Adams" userId="S::k.adams@cipd.co.uk::21aaaaa9-89c0-4092-b1b4-c14ff29c6669" providerId="AD" clId="Web-{59D37ED7-80D0-4EE9-8068-E12CD93C044D}" dt="2021-03-30T21:17:30.551" v="125"/>
        <pc:sldMkLst>
          <pc:docMk/>
          <pc:sldMk cId="3935089422" sldId="838840826"/>
        </pc:sldMkLst>
      </pc:sldChg>
      <pc:sldChg chg="del">
        <pc:chgData name="Kristian Adams" userId="S::k.adams@cipd.co.uk::21aaaaa9-89c0-4092-b1b4-c14ff29c6669" providerId="AD" clId="Web-{59D37ED7-80D0-4EE9-8068-E12CD93C044D}" dt="2021-03-30T21:17:48.583" v="140"/>
        <pc:sldMkLst>
          <pc:docMk/>
          <pc:sldMk cId="2942939542" sldId="838840828"/>
        </pc:sldMkLst>
      </pc:sldChg>
      <pc:sldChg chg="del">
        <pc:chgData name="Kristian Adams" userId="S::k.adams@cipd.co.uk::21aaaaa9-89c0-4092-b1b4-c14ff29c6669" providerId="AD" clId="Web-{59D37ED7-80D0-4EE9-8068-E12CD93C044D}" dt="2021-03-30T21:17:51.005" v="143"/>
        <pc:sldMkLst>
          <pc:docMk/>
          <pc:sldMk cId="3192257811" sldId="838840829"/>
        </pc:sldMkLst>
      </pc:sldChg>
    </pc:docChg>
  </pc:docChgLst>
  <pc:docChgLst>
    <pc:chgData name="Kristian Adams" userId="21aaaaa9-89c0-4092-b1b4-c14ff29c6669" providerId="ADAL" clId="{B2B523ED-D041-457C-B2B4-778321B339E8}"/>
    <pc:docChg chg="undo custSel addSld delSld modSld delMainMaster modSection">
      <pc:chgData name="Kristian Adams" userId="21aaaaa9-89c0-4092-b1b4-c14ff29c6669" providerId="ADAL" clId="{B2B523ED-D041-457C-B2B4-778321B339E8}" dt="2021-05-05T16:00:46.609" v="1247" actId="1037"/>
      <pc:docMkLst>
        <pc:docMk/>
      </pc:docMkLst>
      <pc:sldChg chg="del">
        <pc:chgData name="Kristian Adams" userId="21aaaaa9-89c0-4092-b1b4-c14ff29c6669" providerId="ADAL" clId="{B2B523ED-D041-457C-B2B4-778321B339E8}" dt="2021-05-05T10:51:05.724" v="356" actId="47"/>
        <pc:sldMkLst>
          <pc:docMk/>
          <pc:sldMk cId="3161209165" sldId="256"/>
        </pc:sldMkLst>
      </pc:sldChg>
      <pc:sldChg chg="modSp add del mod">
        <pc:chgData name="Kristian Adams" userId="21aaaaa9-89c0-4092-b1b4-c14ff29c6669" providerId="ADAL" clId="{B2B523ED-D041-457C-B2B4-778321B339E8}" dt="2021-05-05T15:50:21.788" v="1047" actId="1076"/>
        <pc:sldMkLst>
          <pc:docMk/>
          <pc:sldMk cId="4140432683" sldId="256"/>
        </pc:sldMkLst>
        <pc:picChg chg="mod">
          <ac:chgData name="Kristian Adams" userId="21aaaaa9-89c0-4092-b1b4-c14ff29c6669" providerId="ADAL" clId="{B2B523ED-D041-457C-B2B4-778321B339E8}" dt="2021-05-05T15:50:21.788" v="1047" actId="1076"/>
          <ac:picMkLst>
            <pc:docMk/>
            <pc:sldMk cId="4140432683" sldId="256"/>
            <ac:picMk id="4" creationId="{65B2CAED-DB4C-4380-83FC-75C388F259AA}"/>
          </ac:picMkLst>
        </pc:picChg>
        <pc:picChg chg="mod">
          <ac:chgData name="Kristian Adams" userId="21aaaaa9-89c0-4092-b1b4-c14ff29c6669" providerId="ADAL" clId="{B2B523ED-D041-457C-B2B4-778321B339E8}" dt="2021-05-05T15:50:19.267" v="1046" actId="1076"/>
          <ac:picMkLst>
            <pc:docMk/>
            <pc:sldMk cId="4140432683" sldId="256"/>
            <ac:picMk id="5" creationId="{6FE9A237-6D3F-4764-B84B-88F6E0106FC8}"/>
          </ac:picMkLst>
        </pc:picChg>
      </pc:sldChg>
      <pc:sldChg chg="modSp add del mod">
        <pc:chgData name="Kristian Adams" userId="21aaaaa9-89c0-4092-b1b4-c14ff29c6669" providerId="ADAL" clId="{B2B523ED-D041-457C-B2B4-778321B339E8}" dt="2021-05-05T15:50:40.221" v="1054" actId="27636"/>
        <pc:sldMkLst>
          <pc:docMk/>
          <pc:sldMk cId="1076002100" sldId="257"/>
        </pc:sldMkLst>
        <pc:spChg chg="mod">
          <ac:chgData name="Kristian Adams" userId="21aaaaa9-89c0-4092-b1b4-c14ff29c6669" providerId="ADAL" clId="{B2B523ED-D041-457C-B2B4-778321B339E8}" dt="2021-05-05T15:50:29.340" v="1048" actId="1076"/>
          <ac:spMkLst>
            <pc:docMk/>
            <pc:sldMk cId="1076002100" sldId="257"/>
            <ac:spMk id="2" creationId="{750ADB00-B25D-45EB-8B2B-B4F158A8BEA7}"/>
          </ac:spMkLst>
        </pc:spChg>
        <pc:spChg chg="mod">
          <ac:chgData name="Kristian Adams" userId="21aaaaa9-89c0-4092-b1b4-c14ff29c6669" providerId="ADAL" clId="{B2B523ED-D041-457C-B2B4-778321B339E8}" dt="2021-05-05T15:50:40.221" v="1054" actId="27636"/>
          <ac:spMkLst>
            <pc:docMk/>
            <pc:sldMk cId="1076002100" sldId="257"/>
            <ac:spMk id="3" creationId="{8B09FC98-456E-4CE4-A40B-3E6C0CAB3428}"/>
          </ac:spMkLst>
        </pc:spChg>
        <pc:picChg chg="mod">
          <ac:chgData name="Kristian Adams" userId="21aaaaa9-89c0-4092-b1b4-c14ff29c6669" providerId="ADAL" clId="{B2B523ED-D041-457C-B2B4-778321B339E8}" dt="2021-05-05T15:45:28.353" v="986" actId="1076"/>
          <ac:picMkLst>
            <pc:docMk/>
            <pc:sldMk cId="1076002100" sldId="257"/>
            <ac:picMk id="1028" creationId="{908A5DB3-8D0E-4253-957F-4760B89B4CA4}"/>
          </ac:picMkLst>
        </pc:picChg>
        <pc:picChg chg="mod">
          <ac:chgData name="Kristian Adams" userId="21aaaaa9-89c0-4092-b1b4-c14ff29c6669" providerId="ADAL" clId="{B2B523ED-D041-457C-B2B4-778321B339E8}" dt="2021-05-05T15:45:42.398" v="992" actId="14100"/>
          <ac:picMkLst>
            <pc:docMk/>
            <pc:sldMk cId="1076002100" sldId="257"/>
            <ac:picMk id="1030" creationId="{9D19FC53-2A1B-4C24-A480-2FEF26105F9F}"/>
          </ac:picMkLst>
        </pc:picChg>
        <pc:picChg chg="mod">
          <ac:chgData name="Kristian Adams" userId="21aaaaa9-89c0-4092-b1b4-c14ff29c6669" providerId="ADAL" clId="{B2B523ED-D041-457C-B2B4-778321B339E8}" dt="2021-05-05T15:45:44.404" v="993" actId="1076"/>
          <ac:picMkLst>
            <pc:docMk/>
            <pc:sldMk cId="1076002100" sldId="257"/>
            <ac:picMk id="1032" creationId="{502812DA-E3AC-40BA-9D10-F8A0BFF7FD6A}"/>
          </ac:picMkLst>
        </pc:picChg>
        <pc:picChg chg="mod">
          <ac:chgData name="Kristian Adams" userId="21aaaaa9-89c0-4092-b1b4-c14ff29c6669" providerId="ADAL" clId="{B2B523ED-D041-457C-B2B4-778321B339E8}" dt="2021-05-05T15:45:38.045" v="991" actId="1076"/>
          <ac:picMkLst>
            <pc:docMk/>
            <pc:sldMk cId="1076002100" sldId="257"/>
            <ac:picMk id="1034" creationId="{764EE131-C6F1-4E22-AD71-1CBC1B30D73A}"/>
          </ac:picMkLst>
        </pc:picChg>
      </pc:sldChg>
      <pc:sldChg chg="del">
        <pc:chgData name="Kristian Adams" userId="21aaaaa9-89c0-4092-b1b4-c14ff29c6669" providerId="ADAL" clId="{B2B523ED-D041-457C-B2B4-778321B339E8}" dt="2021-05-05T10:51:04.336" v="352" actId="47"/>
        <pc:sldMkLst>
          <pc:docMk/>
          <pc:sldMk cId="90362637" sldId="259"/>
        </pc:sldMkLst>
      </pc:sldChg>
      <pc:sldChg chg="del">
        <pc:chgData name="Kristian Adams" userId="21aaaaa9-89c0-4092-b1b4-c14ff29c6669" providerId="ADAL" clId="{B2B523ED-D041-457C-B2B4-778321B339E8}" dt="2021-05-05T10:51:05.456" v="355" actId="47"/>
        <pc:sldMkLst>
          <pc:docMk/>
          <pc:sldMk cId="2475534339" sldId="261"/>
        </pc:sldMkLst>
      </pc:sldChg>
      <pc:sldChg chg="modSp mod">
        <pc:chgData name="Kristian Adams" userId="21aaaaa9-89c0-4092-b1b4-c14ff29c6669" providerId="ADAL" clId="{B2B523ED-D041-457C-B2B4-778321B339E8}" dt="2021-05-05T11:17:24.040" v="776" actId="27636"/>
        <pc:sldMkLst>
          <pc:docMk/>
          <pc:sldMk cId="1055503825" sldId="263"/>
        </pc:sldMkLst>
        <pc:spChg chg="mod">
          <ac:chgData name="Kristian Adams" userId="21aaaaa9-89c0-4092-b1b4-c14ff29c6669" providerId="ADAL" clId="{B2B523ED-D041-457C-B2B4-778321B339E8}" dt="2021-05-05T11:17:24.040" v="776" actId="27636"/>
          <ac:spMkLst>
            <pc:docMk/>
            <pc:sldMk cId="1055503825" sldId="263"/>
            <ac:spMk id="3" creationId="{00000000-0000-0000-0000-000000000000}"/>
          </ac:spMkLst>
        </pc:spChg>
      </pc:sldChg>
      <pc:sldChg chg="del">
        <pc:chgData name="Kristian Adams" userId="21aaaaa9-89c0-4092-b1b4-c14ff29c6669" providerId="ADAL" clId="{B2B523ED-D041-457C-B2B4-778321B339E8}" dt="2021-05-05T10:51:06.734" v="359" actId="47"/>
        <pc:sldMkLst>
          <pc:docMk/>
          <pc:sldMk cId="2417464872" sldId="268"/>
        </pc:sldMkLst>
      </pc:sldChg>
      <pc:sldChg chg="del">
        <pc:chgData name="Kristian Adams" userId="21aaaaa9-89c0-4092-b1b4-c14ff29c6669" providerId="ADAL" clId="{B2B523ED-D041-457C-B2B4-778321B339E8}" dt="2021-05-05T10:51:05.156" v="354" actId="47"/>
        <pc:sldMkLst>
          <pc:docMk/>
          <pc:sldMk cId="4103456710" sldId="269"/>
        </pc:sldMkLst>
      </pc:sldChg>
      <pc:sldChg chg="modSp mod">
        <pc:chgData name="Kristian Adams" userId="21aaaaa9-89c0-4092-b1b4-c14ff29c6669" providerId="ADAL" clId="{B2B523ED-D041-457C-B2B4-778321B339E8}" dt="2021-05-05T10:47:38.384" v="49" actId="20577"/>
        <pc:sldMkLst>
          <pc:docMk/>
          <pc:sldMk cId="3004830815" sldId="271"/>
        </pc:sldMkLst>
        <pc:spChg chg="mod">
          <ac:chgData name="Kristian Adams" userId="21aaaaa9-89c0-4092-b1b4-c14ff29c6669" providerId="ADAL" clId="{B2B523ED-D041-457C-B2B4-778321B339E8}" dt="2021-05-05T10:47:38.384" v="49" actId="20577"/>
          <ac:spMkLst>
            <pc:docMk/>
            <pc:sldMk cId="3004830815" sldId="271"/>
            <ac:spMk id="7" creationId="{00000000-0000-0000-0000-000000000000}"/>
          </ac:spMkLst>
        </pc:spChg>
      </pc:sldChg>
      <pc:sldChg chg="del">
        <pc:chgData name="Kristian Adams" userId="21aaaaa9-89c0-4092-b1b4-c14ff29c6669" providerId="ADAL" clId="{B2B523ED-D041-457C-B2B4-778321B339E8}" dt="2021-05-05T10:51:04.853" v="353" actId="47"/>
        <pc:sldMkLst>
          <pc:docMk/>
          <pc:sldMk cId="2762920549" sldId="272"/>
        </pc:sldMkLst>
      </pc:sldChg>
      <pc:sldChg chg="del">
        <pc:chgData name="Kristian Adams" userId="21aaaaa9-89c0-4092-b1b4-c14ff29c6669" providerId="ADAL" clId="{B2B523ED-D041-457C-B2B4-778321B339E8}" dt="2021-05-05T10:51:06.280" v="358" actId="47"/>
        <pc:sldMkLst>
          <pc:docMk/>
          <pc:sldMk cId="3636146833" sldId="273"/>
        </pc:sldMkLst>
      </pc:sldChg>
      <pc:sldChg chg="modSp add del mod">
        <pc:chgData name="Kristian Adams" userId="21aaaaa9-89c0-4092-b1b4-c14ff29c6669" providerId="ADAL" clId="{B2B523ED-D041-457C-B2B4-778321B339E8}" dt="2021-05-05T15:52:30.203" v="1074" actId="1076"/>
        <pc:sldMkLst>
          <pc:docMk/>
          <pc:sldMk cId="1273447098" sldId="286"/>
        </pc:sldMkLst>
        <pc:spChg chg="mod">
          <ac:chgData name="Kristian Adams" userId="21aaaaa9-89c0-4092-b1b4-c14ff29c6669" providerId="ADAL" clId="{B2B523ED-D041-457C-B2B4-778321B339E8}" dt="2021-05-05T15:52:11.723" v="1070" actId="2711"/>
          <ac:spMkLst>
            <pc:docMk/>
            <pc:sldMk cId="1273447098" sldId="286"/>
            <ac:spMk id="3" creationId="{00000000-0000-0000-0000-000000000000}"/>
          </ac:spMkLst>
        </pc:spChg>
        <pc:spChg chg="mod ord">
          <ac:chgData name="Kristian Adams" userId="21aaaaa9-89c0-4092-b1b4-c14ff29c6669" providerId="ADAL" clId="{B2B523ED-D041-457C-B2B4-778321B339E8}" dt="2021-05-05T15:52:26.133" v="1073" actId="166"/>
          <ac:spMkLst>
            <pc:docMk/>
            <pc:sldMk cId="1273447098" sldId="286"/>
            <ac:spMk id="8" creationId="{2E2A907E-3985-43AF-8F99-1ECB505B1BFA}"/>
          </ac:spMkLst>
        </pc:spChg>
        <pc:picChg chg="mod">
          <ac:chgData name="Kristian Adams" userId="21aaaaa9-89c0-4092-b1b4-c14ff29c6669" providerId="ADAL" clId="{B2B523ED-D041-457C-B2B4-778321B339E8}" dt="2021-05-05T15:52:30.203" v="1074" actId="1076"/>
          <ac:picMkLst>
            <pc:docMk/>
            <pc:sldMk cId="1273447098" sldId="286"/>
            <ac:picMk id="4" creationId="{CC13168B-FC42-48DA-906B-A66A562B3156}"/>
          </ac:picMkLst>
        </pc:picChg>
      </pc:sldChg>
      <pc:sldChg chg="modSp mod">
        <pc:chgData name="Kristian Adams" userId="21aaaaa9-89c0-4092-b1b4-c14ff29c6669" providerId="ADAL" clId="{B2B523ED-D041-457C-B2B4-778321B339E8}" dt="2021-05-05T11:00:50.569" v="585" actId="14100"/>
        <pc:sldMkLst>
          <pc:docMk/>
          <pc:sldMk cId="3095665332" sldId="436"/>
        </pc:sldMkLst>
        <pc:spChg chg="mod">
          <ac:chgData name="Kristian Adams" userId="21aaaaa9-89c0-4092-b1b4-c14ff29c6669" providerId="ADAL" clId="{B2B523ED-D041-457C-B2B4-778321B339E8}" dt="2021-05-05T11:00:21.529" v="580" actId="122"/>
          <ac:spMkLst>
            <pc:docMk/>
            <pc:sldMk cId="3095665332" sldId="436"/>
            <ac:spMk id="3" creationId="{9F874A95-46B5-4CC8-A9AC-022776C6B3DD}"/>
          </ac:spMkLst>
        </pc:spChg>
        <pc:picChg chg="mod">
          <ac:chgData name="Kristian Adams" userId="21aaaaa9-89c0-4092-b1b4-c14ff29c6669" providerId="ADAL" clId="{B2B523ED-D041-457C-B2B4-778321B339E8}" dt="2021-05-05T11:00:50.569" v="585" actId="14100"/>
          <ac:picMkLst>
            <pc:docMk/>
            <pc:sldMk cId="3095665332" sldId="436"/>
            <ac:picMk id="6" creationId="{591B1F09-B87F-47D5-BBF3-97F041689088}"/>
          </ac:picMkLst>
        </pc:picChg>
      </pc:sldChg>
      <pc:sldChg chg="modSp mod">
        <pc:chgData name="Kristian Adams" userId="21aaaaa9-89c0-4092-b1b4-c14ff29c6669" providerId="ADAL" clId="{B2B523ED-D041-457C-B2B4-778321B339E8}" dt="2021-05-05T11:10:29.759" v="744" actId="14100"/>
        <pc:sldMkLst>
          <pc:docMk/>
          <pc:sldMk cId="1613969772" sldId="437"/>
        </pc:sldMkLst>
        <pc:spChg chg="mod">
          <ac:chgData name="Kristian Adams" userId="21aaaaa9-89c0-4092-b1b4-c14ff29c6669" providerId="ADAL" clId="{B2B523ED-D041-457C-B2B4-778321B339E8}" dt="2021-05-05T11:10:29.759" v="744" actId="14100"/>
          <ac:spMkLst>
            <pc:docMk/>
            <pc:sldMk cId="1613969772" sldId="437"/>
            <ac:spMk id="2" creationId="{1AED99D3-E695-4775-968A-8F628E56416B}"/>
          </ac:spMkLst>
        </pc:spChg>
      </pc:sldChg>
      <pc:sldChg chg="modSp mod">
        <pc:chgData name="Kristian Adams" userId="21aaaaa9-89c0-4092-b1b4-c14ff29c6669" providerId="ADAL" clId="{B2B523ED-D041-457C-B2B4-778321B339E8}" dt="2021-05-05T11:41:17.927" v="810" actId="14100"/>
        <pc:sldMkLst>
          <pc:docMk/>
          <pc:sldMk cId="3288605027" sldId="438"/>
        </pc:sldMkLst>
        <pc:spChg chg="mod">
          <ac:chgData name="Kristian Adams" userId="21aaaaa9-89c0-4092-b1b4-c14ff29c6669" providerId="ADAL" clId="{B2B523ED-D041-457C-B2B4-778321B339E8}" dt="2021-05-05T11:41:17.927" v="810" actId="14100"/>
          <ac:spMkLst>
            <pc:docMk/>
            <pc:sldMk cId="3288605027" sldId="438"/>
            <ac:spMk id="3" creationId="{BD850311-EA4C-454A-9CD0-D9663DB0EE15}"/>
          </ac:spMkLst>
        </pc:spChg>
      </pc:sldChg>
      <pc:sldChg chg="modSp mod">
        <pc:chgData name="Kristian Adams" userId="21aaaaa9-89c0-4092-b1b4-c14ff29c6669" providerId="ADAL" clId="{B2B523ED-D041-457C-B2B4-778321B339E8}" dt="2021-05-05T11:12:02.261" v="755" actId="14100"/>
        <pc:sldMkLst>
          <pc:docMk/>
          <pc:sldMk cId="3141539009" sldId="439"/>
        </pc:sldMkLst>
        <pc:picChg chg="mod">
          <ac:chgData name="Kristian Adams" userId="21aaaaa9-89c0-4092-b1b4-c14ff29c6669" providerId="ADAL" clId="{B2B523ED-D041-457C-B2B4-778321B339E8}" dt="2021-05-05T11:12:02.261" v="755" actId="14100"/>
          <ac:picMkLst>
            <pc:docMk/>
            <pc:sldMk cId="3141539009" sldId="439"/>
            <ac:picMk id="5" creationId="{1FCA6467-6C56-4D60-A3E2-B4065478CF0F}"/>
          </ac:picMkLst>
        </pc:picChg>
      </pc:sldChg>
      <pc:sldChg chg="addSp delSp modSp mod setBg">
        <pc:chgData name="Kristian Adams" userId="21aaaaa9-89c0-4092-b1b4-c14ff29c6669" providerId="ADAL" clId="{B2B523ED-D041-457C-B2B4-778321B339E8}" dt="2021-05-05T11:34:44.111" v="783" actId="20577"/>
        <pc:sldMkLst>
          <pc:docMk/>
          <pc:sldMk cId="54043510" sldId="441"/>
        </pc:sldMkLst>
        <pc:spChg chg="mod">
          <ac:chgData name="Kristian Adams" userId="21aaaaa9-89c0-4092-b1b4-c14ff29c6669" providerId="ADAL" clId="{B2B523ED-D041-457C-B2B4-778321B339E8}" dt="2021-05-05T11:34:44.111" v="783" actId="20577"/>
          <ac:spMkLst>
            <pc:docMk/>
            <pc:sldMk cId="54043510" sldId="441"/>
            <ac:spMk id="2" creationId="{ED671CE7-97A3-4B9A-AA2F-0CD98A270552}"/>
          </ac:spMkLst>
        </pc:spChg>
        <pc:spChg chg="add del">
          <ac:chgData name="Kristian Adams" userId="21aaaaa9-89c0-4092-b1b4-c14ff29c6669" providerId="ADAL" clId="{B2B523ED-D041-457C-B2B4-778321B339E8}" dt="2021-05-05T11:20:36.657" v="782" actId="26606"/>
          <ac:spMkLst>
            <pc:docMk/>
            <pc:sldMk cId="54043510" sldId="441"/>
            <ac:spMk id="7" creationId="{C475749F-F487-4EFB-ABC7-C1359590EB76}"/>
          </ac:spMkLst>
        </pc:spChg>
        <pc:spChg chg="add del">
          <ac:chgData name="Kristian Adams" userId="21aaaaa9-89c0-4092-b1b4-c14ff29c6669" providerId="ADAL" clId="{B2B523ED-D041-457C-B2B4-778321B339E8}" dt="2021-05-05T11:20:36.657" v="782" actId="26606"/>
          <ac:spMkLst>
            <pc:docMk/>
            <pc:sldMk cId="54043510" sldId="441"/>
            <ac:spMk id="9" creationId="{F6285A5F-6712-47A0-8A11-F0DFF60D0D20}"/>
          </ac:spMkLst>
        </pc:spChg>
        <pc:spChg chg="add del">
          <ac:chgData name="Kristian Adams" userId="21aaaaa9-89c0-4092-b1b4-c14ff29c6669" providerId="ADAL" clId="{B2B523ED-D041-457C-B2B4-778321B339E8}" dt="2021-05-05T11:20:36.657" v="782" actId="26606"/>
          <ac:spMkLst>
            <pc:docMk/>
            <pc:sldMk cId="54043510" sldId="441"/>
            <ac:spMk id="11" creationId="{FA6F8ABB-6C5D-4349-9E1B-198D1ABFA804}"/>
          </ac:spMkLst>
        </pc:spChg>
        <pc:spChg chg="add del">
          <ac:chgData name="Kristian Adams" userId="21aaaaa9-89c0-4092-b1b4-c14ff29c6669" providerId="ADAL" clId="{B2B523ED-D041-457C-B2B4-778321B339E8}" dt="2021-05-05T11:20:36.657" v="782" actId="26606"/>
          <ac:spMkLst>
            <pc:docMk/>
            <pc:sldMk cId="54043510" sldId="441"/>
            <ac:spMk id="13" creationId="{B971ABA8-4CDB-4EEE-8C48-AA4FDB650782}"/>
          </ac:spMkLst>
        </pc:spChg>
        <pc:grpChg chg="add del">
          <ac:chgData name="Kristian Adams" userId="21aaaaa9-89c0-4092-b1b4-c14ff29c6669" providerId="ADAL" clId="{B2B523ED-D041-457C-B2B4-778321B339E8}" dt="2021-05-05T11:20:36.657" v="782" actId="26606"/>
          <ac:grpSpMkLst>
            <pc:docMk/>
            <pc:sldMk cId="54043510" sldId="441"/>
            <ac:grpSpMk id="15" creationId="{DAD463E1-6621-44B4-A995-C70A4631D388}"/>
          </ac:grpSpMkLst>
        </pc:grpChg>
      </pc:sldChg>
      <pc:sldChg chg="modSp mod">
        <pc:chgData name="Kristian Adams" userId="21aaaaa9-89c0-4092-b1b4-c14ff29c6669" providerId="ADAL" clId="{B2B523ED-D041-457C-B2B4-778321B339E8}" dt="2021-05-05T11:38:56.229" v="800" actId="122"/>
        <pc:sldMkLst>
          <pc:docMk/>
          <pc:sldMk cId="2917571110" sldId="444"/>
        </pc:sldMkLst>
        <pc:spChg chg="mod">
          <ac:chgData name="Kristian Adams" userId="21aaaaa9-89c0-4092-b1b4-c14ff29c6669" providerId="ADAL" clId="{B2B523ED-D041-457C-B2B4-778321B339E8}" dt="2021-05-05T11:38:56.229" v="800" actId="122"/>
          <ac:spMkLst>
            <pc:docMk/>
            <pc:sldMk cId="2917571110" sldId="444"/>
            <ac:spMk id="2" creationId="{C5A001F7-621C-49E4-99EF-B74C6D20CEA4}"/>
          </ac:spMkLst>
        </pc:spChg>
        <pc:graphicFrameChg chg="mod">
          <ac:chgData name="Kristian Adams" userId="21aaaaa9-89c0-4092-b1b4-c14ff29c6669" providerId="ADAL" clId="{B2B523ED-D041-457C-B2B4-778321B339E8}" dt="2021-05-05T11:08:32.249" v="725" actId="1076"/>
          <ac:graphicFrameMkLst>
            <pc:docMk/>
            <pc:sldMk cId="2917571110" sldId="444"/>
            <ac:graphicFrameMk id="53" creationId="{A7EE5646-86A1-4CC0-A8DB-F86A3769FB28}"/>
          </ac:graphicFrameMkLst>
        </pc:graphicFrameChg>
      </pc:sldChg>
      <pc:sldChg chg="addSp modSp mod">
        <pc:chgData name="Kristian Adams" userId="21aaaaa9-89c0-4092-b1b4-c14ff29c6669" providerId="ADAL" clId="{B2B523ED-D041-457C-B2B4-778321B339E8}" dt="2021-05-05T11:40:36.779" v="807" actId="255"/>
        <pc:sldMkLst>
          <pc:docMk/>
          <pc:sldMk cId="3352242995" sldId="445"/>
        </pc:sldMkLst>
        <pc:spChg chg="mod ord">
          <ac:chgData name="Kristian Adams" userId="21aaaaa9-89c0-4092-b1b4-c14ff29c6669" providerId="ADAL" clId="{B2B523ED-D041-457C-B2B4-778321B339E8}" dt="2021-05-05T11:40:36.779" v="807" actId="255"/>
          <ac:spMkLst>
            <pc:docMk/>
            <pc:sldMk cId="3352242995" sldId="445"/>
            <ac:spMk id="2" creationId="{4F785B2B-CC02-4E61-AE04-21AC5371996E}"/>
          </ac:spMkLst>
        </pc:spChg>
        <pc:spChg chg="add mod">
          <ac:chgData name="Kristian Adams" userId="21aaaaa9-89c0-4092-b1b4-c14ff29c6669" providerId="ADAL" clId="{B2B523ED-D041-457C-B2B4-778321B339E8}" dt="2021-05-05T11:09:31.983" v="736" actId="2085"/>
          <ac:spMkLst>
            <pc:docMk/>
            <pc:sldMk cId="3352242995" sldId="445"/>
            <ac:spMk id="3" creationId="{B872F848-3D34-49B9-8E5E-EC58966DB541}"/>
          </ac:spMkLst>
        </pc:spChg>
        <pc:picChg chg="mod ord">
          <ac:chgData name="Kristian Adams" userId="21aaaaa9-89c0-4092-b1b4-c14ff29c6669" providerId="ADAL" clId="{B2B523ED-D041-457C-B2B4-778321B339E8}" dt="2021-05-05T11:10:17.218" v="743" actId="166"/>
          <ac:picMkLst>
            <pc:docMk/>
            <pc:sldMk cId="3352242995" sldId="445"/>
            <ac:picMk id="5" creationId="{01955F10-B531-4C29-986B-3CFB74E3679E}"/>
          </ac:picMkLst>
        </pc:picChg>
      </pc:sldChg>
      <pc:sldChg chg="addSp modSp mod">
        <pc:chgData name="Kristian Adams" userId="21aaaaa9-89c0-4092-b1b4-c14ff29c6669" providerId="ADAL" clId="{B2B523ED-D041-457C-B2B4-778321B339E8}" dt="2021-05-05T11:43:15.728" v="822" actId="1076"/>
        <pc:sldMkLst>
          <pc:docMk/>
          <pc:sldMk cId="2545837537" sldId="446"/>
        </pc:sldMkLst>
        <pc:spChg chg="mod ord">
          <ac:chgData name="Kristian Adams" userId="21aaaaa9-89c0-4092-b1b4-c14ff29c6669" providerId="ADAL" clId="{B2B523ED-D041-457C-B2B4-778321B339E8}" dt="2021-05-05T11:43:08.058" v="820" actId="166"/>
          <ac:spMkLst>
            <pc:docMk/>
            <pc:sldMk cId="2545837537" sldId="446"/>
            <ac:spMk id="2" creationId="{61744904-D42E-4021-824B-A35191044F4C}"/>
          </ac:spMkLst>
        </pc:spChg>
        <pc:spChg chg="add mod">
          <ac:chgData name="Kristian Adams" userId="21aaaaa9-89c0-4092-b1b4-c14ff29c6669" providerId="ADAL" clId="{B2B523ED-D041-457C-B2B4-778321B339E8}" dt="2021-05-05T11:13:11.488" v="766" actId="2085"/>
          <ac:spMkLst>
            <pc:docMk/>
            <pc:sldMk cId="2545837537" sldId="446"/>
            <ac:spMk id="3" creationId="{E7DE5E6C-DDDB-4670-93E5-0A8D3FF7EFBA}"/>
          </ac:spMkLst>
        </pc:spChg>
        <pc:spChg chg="add mod">
          <ac:chgData name="Kristian Adams" userId="21aaaaa9-89c0-4092-b1b4-c14ff29c6669" providerId="ADAL" clId="{B2B523ED-D041-457C-B2B4-778321B339E8}" dt="2021-05-05T11:43:15.728" v="822" actId="1076"/>
          <ac:spMkLst>
            <pc:docMk/>
            <pc:sldMk cId="2545837537" sldId="446"/>
            <ac:spMk id="6" creationId="{FDFB9BDC-94ED-47C0-96AD-00FB2F311905}"/>
          </ac:spMkLst>
        </pc:spChg>
        <pc:picChg chg="mod ord">
          <ac:chgData name="Kristian Adams" userId="21aaaaa9-89c0-4092-b1b4-c14ff29c6669" providerId="ADAL" clId="{B2B523ED-D041-457C-B2B4-778321B339E8}" dt="2021-05-05T11:43:12.607" v="821" actId="1076"/>
          <ac:picMkLst>
            <pc:docMk/>
            <pc:sldMk cId="2545837537" sldId="446"/>
            <ac:picMk id="9" creationId="{F493D18B-AC0F-4FC2-9C94-ACF9B1ABDD69}"/>
          </ac:picMkLst>
        </pc:picChg>
      </pc:sldChg>
      <pc:sldChg chg="delSp modSp mod">
        <pc:chgData name="Kristian Adams" userId="21aaaaa9-89c0-4092-b1b4-c14ff29c6669" providerId="ADAL" clId="{B2B523ED-D041-457C-B2B4-778321B339E8}" dt="2021-05-05T15:49:49.795" v="1024"/>
        <pc:sldMkLst>
          <pc:docMk/>
          <pc:sldMk cId="1888877439" sldId="447"/>
        </pc:sldMkLst>
        <pc:spChg chg="mod">
          <ac:chgData name="Kristian Adams" userId="21aaaaa9-89c0-4092-b1b4-c14ff29c6669" providerId="ADAL" clId="{B2B523ED-D041-457C-B2B4-778321B339E8}" dt="2021-05-05T11:44:20.519" v="838" actId="1076"/>
          <ac:spMkLst>
            <pc:docMk/>
            <pc:sldMk cId="1888877439" sldId="447"/>
            <ac:spMk id="2" creationId="{B3DBD835-25D4-4AE0-9643-2487C1221A31}"/>
          </ac:spMkLst>
        </pc:spChg>
        <pc:graphicFrameChg chg="del">
          <ac:chgData name="Kristian Adams" userId="21aaaaa9-89c0-4092-b1b4-c14ff29c6669" providerId="ADAL" clId="{B2B523ED-D041-457C-B2B4-778321B339E8}" dt="2021-05-05T15:49:45.758" v="1023"/>
          <ac:graphicFrameMkLst>
            <pc:docMk/>
            <pc:sldMk cId="1888877439" sldId="447"/>
            <ac:graphicFrameMk id="6" creationId="{0B680F69-C3B7-494E-9B55-BEC0FAF216E5}"/>
          </ac:graphicFrameMkLst>
        </pc:graphicFrameChg>
        <pc:graphicFrameChg chg="del">
          <ac:chgData name="Kristian Adams" userId="21aaaaa9-89c0-4092-b1b4-c14ff29c6669" providerId="ADAL" clId="{B2B523ED-D041-457C-B2B4-778321B339E8}" dt="2021-05-05T15:49:49.795" v="1024"/>
          <ac:graphicFrameMkLst>
            <pc:docMk/>
            <pc:sldMk cId="1888877439" sldId="447"/>
            <ac:graphicFrameMk id="7" creationId="{85D68060-A06B-4CC2-8A2D-49FD65160745}"/>
          </ac:graphicFrameMkLst>
        </pc:graphicFrameChg>
        <pc:graphicFrameChg chg="mod">
          <ac:chgData name="Kristian Adams" userId="21aaaaa9-89c0-4092-b1b4-c14ff29c6669" providerId="ADAL" clId="{B2B523ED-D041-457C-B2B4-778321B339E8}" dt="2021-05-05T11:44:48.942" v="840" actId="113"/>
          <ac:graphicFrameMkLst>
            <pc:docMk/>
            <pc:sldMk cId="1888877439" sldId="447"/>
            <ac:graphicFrameMk id="22" creationId="{7D07F137-FC0E-488D-BB77-208EB3F80696}"/>
          </ac:graphicFrameMkLst>
        </pc:graphicFrameChg>
      </pc:sldChg>
      <pc:sldChg chg="modSp mod">
        <pc:chgData name="Kristian Adams" userId="21aaaaa9-89c0-4092-b1b4-c14ff29c6669" providerId="ADAL" clId="{B2B523ED-D041-457C-B2B4-778321B339E8}" dt="2021-05-05T11:42:28.103" v="816" actId="1076"/>
        <pc:sldMkLst>
          <pc:docMk/>
          <pc:sldMk cId="3831649460" sldId="448"/>
        </pc:sldMkLst>
        <pc:spChg chg="mod">
          <ac:chgData name="Kristian Adams" userId="21aaaaa9-89c0-4092-b1b4-c14ff29c6669" providerId="ADAL" clId="{B2B523ED-D041-457C-B2B4-778321B339E8}" dt="2021-05-05T11:42:03.279" v="814" actId="14100"/>
          <ac:spMkLst>
            <pc:docMk/>
            <pc:sldMk cId="3831649460" sldId="448"/>
            <ac:spMk id="2" creationId="{C8C6E9A0-DBDE-440D-8DCC-E319951530F9}"/>
          </ac:spMkLst>
        </pc:spChg>
        <pc:graphicFrameChg chg="mod">
          <ac:chgData name="Kristian Adams" userId="21aaaaa9-89c0-4092-b1b4-c14ff29c6669" providerId="ADAL" clId="{B2B523ED-D041-457C-B2B4-778321B339E8}" dt="2021-05-05T11:42:28.103" v="816" actId="1076"/>
          <ac:graphicFrameMkLst>
            <pc:docMk/>
            <pc:sldMk cId="3831649460" sldId="448"/>
            <ac:graphicFrameMk id="5" creationId="{B020F402-0B8C-4E9A-9E27-9F4CAB1C4C64}"/>
          </ac:graphicFrameMkLst>
        </pc:graphicFrameChg>
      </pc:sldChg>
      <pc:sldChg chg="modSp mod">
        <pc:chgData name="Kristian Adams" userId="21aaaaa9-89c0-4092-b1b4-c14ff29c6669" providerId="ADAL" clId="{B2B523ED-D041-457C-B2B4-778321B339E8}" dt="2021-05-05T11:40:12.908" v="806" actId="20577"/>
        <pc:sldMkLst>
          <pc:docMk/>
          <pc:sldMk cId="3642622257" sldId="449"/>
        </pc:sldMkLst>
        <pc:spChg chg="mod">
          <ac:chgData name="Kristian Adams" userId="21aaaaa9-89c0-4092-b1b4-c14ff29c6669" providerId="ADAL" clId="{B2B523ED-D041-457C-B2B4-778321B339E8}" dt="2021-05-05T11:08:45.871" v="727" actId="14100"/>
          <ac:spMkLst>
            <pc:docMk/>
            <pc:sldMk cId="3642622257" sldId="449"/>
            <ac:spMk id="2" creationId="{D52237D1-3214-42D3-A229-8AC5F4923232}"/>
          </ac:spMkLst>
        </pc:spChg>
        <pc:graphicFrameChg chg="mod">
          <ac:chgData name="Kristian Adams" userId="21aaaaa9-89c0-4092-b1b4-c14ff29c6669" providerId="ADAL" clId="{B2B523ED-D041-457C-B2B4-778321B339E8}" dt="2021-05-05T11:40:12.908" v="806" actId="20577"/>
          <ac:graphicFrameMkLst>
            <pc:docMk/>
            <pc:sldMk cId="3642622257" sldId="449"/>
            <ac:graphicFrameMk id="5" creationId="{6605CEE9-F473-4095-9561-7E5CFE019FFF}"/>
          </ac:graphicFrameMkLst>
        </pc:graphicFrameChg>
      </pc:sldChg>
      <pc:sldChg chg="modSp mod">
        <pc:chgData name="Kristian Adams" userId="21aaaaa9-89c0-4092-b1b4-c14ff29c6669" providerId="ADAL" clId="{B2B523ED-D041-457C-B2B4-778321B339E8}" dt="2021-05-05T10:59:41.609" v="560" actId="1076"/>
        <pc:sldMkLst>
          <pc:docMk/>
          <pc:sldMk cId="308323260" sldId="450"/>
        </pc:sldMkLst>
        <pc:spChg chg="mod">
          <ac:chgData name="Kristian Adams" userId="21aaaaa9-89c0-4092-b1b4-c14ff29c6669" providerId="ADAL" clId="{B2B523ED-D041-457C-B2B4-778321B339E8}" dt="2021-05-05T10:59:41.609" v="560" actId="1076"/>
          <ac:spMkLst>
            <pc:docMk/>
            <pc:sldMk cId="308323260" sldId="450"/>
            <ac:spMk id="2" creationId="{060AAAAB-A71A-48B4-B16E-C9BF7A63F5B5}"/>
          </ac:spMkLst>
        </pc:spChg>
        <pc:spChg chg="mod">
          <ac:chgData name="Kristian Adams" userId="21aaaaa9-89c0-4092-b1b4-c14ff29c6669" providerId="ADAL" clId="{B2B523ED-D041-457C-B2B4-778321B339E8}" dt="2021-05-05T10:59:32.624" v="558" actId="5793"/>
          <ac:spMkLst>
            <pc:docMk/>
            <pc:sldMk cId="308323260" sldId="450"/>
            <ac:spMk id="3" creationId="{A08B7350-445B-4303-9AEA-EA2DEC822A64}"/>
          </ac:spMkLst>
        </pc:spChg>
      </pc:sldChg>
      <pc:sldChg chg="addSp delSp modSp mod">
        <pc:chgData name="Kristian Adams" userId="21aaaaa9-89c0-4092-b1b4-c14ff29c6669" providerId="ADAL" clId="{B2B523ED-D041-457C-B2B4-778321B339E8}" dt="2021-05-05T11:38:25.839" v="797" actId="255"/>
        <pc:sldMkLst>
          <pc:docMk/>
          <pc:sldMk cId="2443274491" sldId="451"/>
        </pc:sldMkLst>
        <pc:spChg chg="mod ord">
          <ac:chgData name="Kristian Adams" userId="21aaaaa9-89c0-4092-b1b4-c14ff29c6669" providerId="ADAL" clId="{B2B523ED-D041-457C-B2B4-778321B339E8}" dt="2021-05-05T11:38:25.839" v="797" actId="255"/>
          <ac:spMkLst>
            <pc:docMk/>
            <pc:sldMk cId="2443274491" sldId="451"/>
            <ac:spMk id="2" creationId="{A096BC79-4776-467F-B5EE-5926F25665ED}"/>
          </ac:spMkLst>
        </pc:spChg>
        <pc:spChg chg="add mod ord">
          <ac:chgData name="Kristian Adams" userId="21aaaaa9-89c0-4092-b1b4-c14ff29c6669" providerId="ADAL" clId="{B2B523ED-D041-457C-B2B4-778321B339E8}" dt="2021-05-05T11:03:47.505" v="608" actId="166"/>
          <ac:spMkLst>
            <pc:docMk/>
            <pc:sldMk cId="2443274491" sldId="451"/>
            <ac:spMk id="3" creationId="{4B1A55D5-E5F6-49EC-8F73-541E5F8A496D}"/>
          </ac:spMkLst>
        </pc:spChg>
        <pc:spChg chg="add del mod">
          <ac:chgData name="Kristian Adams" userId="21aaaaa9-89c0-4092-b1b4-c14ff29c6669" providerId="ADAL" clId="{B2B523ED-D041-457C-B2B4-778321B339E8}" dt="2021-05-05T11:19:15.829" v="778" actId="478"/>
          <ac:spMkLst>
            <pc:docMk/>
            <pc:sldMk cId="2443274491" sldId="451"/>
            <ac:spMk id="5" creationId="{9A5695BA-2BAC-436D-8F05-660310917F11}"/>
          </ac:spMkLst>
        </pc:spChg>
        <pc:picChg chg="add mod">
          <ac:chgData name="Kristian Adams" userId="21aaaaa9-89c0-4092-b1b4-c14ff29c6669" providerId="ADAL" clId="{B2B523ED-D041-457C-B2B4-778321B339E8}" dt="2021-05-05T11:19:28.172" v="780" actId="1076"/>
          <ac:picMkLst>
            <pc:docMk/>
            <pc:sldMk cId="2443274491" sldId="451"/>
            <ac:picMk id="7" creationId="{F7F06C7A-5026-47EC-B26C-96C6B29AFE39}"/>
          </ac:picMkLst>
        </pc:picChg>
        <pc:picChg chg="del mod ord">
          <ac:chgData name="Kristian Adams" userId="21aaaaa9-89c0-4092-b1b4-c14ff29c6669" providerId="ADAL" clId="{B2B523ED-D041-457C-B2B4-778321B339E8}" dt="2021-05-05T11:19:08.731" v="777" actId="478"/>
          <ac:picMkLst>
            <pc:docMk/>
            <pc:sldMk cId="2443274491" sldId="451"/>
            <ac:picMk id="8" creationId="{2D40F92C-E8E2-4C27-B4AC-BC5BD1179AC9}"/>
          </ac:picMkLst>
        </pc:picChg>
      </pc:sldChg>
      <pc:sldChg chg="modSp mod">
        <pc:chgData name="Kristian Adams" userId="21aaaaa9-89c0-4092-b1b4-c14ff29c6669" providerId="ADAL" clId="{B2B523ED-D041-457C-B2B4-778321B339E8}" dt="2021-05-05T11:11:46.382" v="753" actId="1076"/>
        <pc:sldMkLst>
          <pc:docMk/>
          <pc:sldMk cId="2788696190" sldId="452"/>
        </pc:sldMkLst>
        <pc:spChg chg="mod">
          <ac:chgData name="Kristian Adams" userId="21aaaaa9-89c0-4092-b1b4-c14ff29c6669" providerId="ADAL" clId="{B2B523ED-D041-457C-B2B4-778321B339E8}" dt="2021-05-05T11:11:46.382" v="753" actId="1076"/>
          <ac:spMkLst>
            <pc:docMk/>
            <pc:sldMk cId="2788696190" sldId="452"/>
            <ac:spMk id="2" creationId="{4142F139-B704-4FC0-9E02-3308CF425082}"/>
          </ac:spMkLst>
        </pc:spChg>
        <pc:picChg chg="mod">
          <ac:chgData name="Kristian Adams" userId="21aaaaa9-89c0-4092-b1b4-c14ff29c6669" providerId="ADAL" clId="{B2B523ED-D041-457C-B2B4-778321B339E8}" dt="2021-05-05T11:11:29.463" v="749" actId="1076"/>
          <ac:picMkLst>
            <pc:docMk/>
            <pc:sldMk cId="2788696190" sldId="452"/>
            <ac:picMk id="5" creationId="{DD832B7B-720B-4B72-A99F-16BCED033336}"/>
          </ac:picMkLst>
        </pc:picChg>
      </pc:sldChg>
      <pc:sldChg chg="addSp delSp modSp mod">
        <pc:chgData name="Kristian Adams" userId="21aaaaa9-89c0-4092-b1b4-c14ff29c6669" providerId="ADAL" clId="{B2B523ED-D041-457C-B2B4-778321B339E8}" dt="2021-05-05T11:39:03.130" v="801" actId="122"/>
        <pc:sldMkLst>
          <pc:docMk/>
          <pc:sldMk cId="2380640090" sldId="453"/>
        </pc:sldMkLst>
        <pc:spChg chg="mod">
          <ac:chgData name="Kristian Adams" userId="21aaaaa9-89c0-4092-b1b4-c14ff29c6669" providerId="ADAL" clId="{B2B523ED-D041-457C-B2B4-778321B339E8}" dt="2021-05-05T11:39:03.130" v="801" actId="122"/>
          <ac:spMkLst>
            <pc:docMk/>
            <pc:sldMk cId="2380640090" sldId="453"/>
            <ac:spMk id="2" creationId="{1498C67F-919E-4444-8E95-54D83655C8AB}"/>
          </ac:spMkLst>
        </pc:spChg>
        <pc:spChg chg="add mod">
          <ac:chgData name="Kristian Adams" userId="21aaaaa9-89c0-4092-b1b4-c14ff29c6669" providerId="ADAL" clId="{B2B523ED-D041-457C-B2B4-778321B339E8}" dt="2021-05-05T11:07:30.875" v="722" actId="255"/>
          <ac:spMkLst>
            <pc:docMk/>
            <pc:sldMk cId="2380640090" sldId="453"/>
            <ac:spMk id="3" creationId="{7F805408-EC19-4025-AFC9-C92BB2E8280F}"/>
          </ac:spMkLst>
        </pc:spChg>
        <pc:spChg chg="add del mod">
          <ac:chgData name="Kristian Adams" userId="21aaaaa9-89c0-4092-b1b4-c14ff29c6669" providerId="ADAL" clId="{B2B523ED-D041-457C-B2B4-778321B339E8}" dt="2021-05-05T11:07:11.973" v="716" actId="478"/>
          <ac:spMkLst>
            <pc:docMk/>
            <pc:sldMk cId="2380640090" sldId="453"/>
            <ac:spMk id="6" creationId="{B90887BF-4624-405D-8F09-AA3F03CF30B0}"/>
          </ac:spMkLst>
        </pc:spChg>
        <pc:picChg chg="del mod">
          <ac:chgData name="Kristian Adams" userId="21aaaaa9-89c0-4092-b1b4-c14ff29c6669" providerId="ADAL" clId="{B2B523ED-D041-457C-B2B4-778321B339E8}" dt="2021-05-05T11:07:06.632" v="715" actId="478"/>
          <ac:picMkLst>
            <pc:docMk/>
            <pc:sldMk cId="2380640090" sldId="453"/>
            <ac:picMk id="5" creationId="{63320B3A-3D8E-4D80-B402-95EC83D5FCB6}"/>
          </ac:picMkLst>
        </pc:picChg>
        <pc:picChg chg="add mod">
          <ac:chgData name="Kristian Adams" userId="21aaaaa9-89c0-4092-b1b4-c14ff29c6669" providerId="ADAL" clId="{B2B523ED-D041-457C-B2B4-778321B339E8}" dt="2021-05-05T11:07:17.191" v="718" actId="1076"/>
          <ac:picMkLst>
            <pc:docMk/>
            <pc:sldMk cId="2380640090" sldId="453"/>
            <ac:picMk id="8" creationId="{9191A55F-3ED5-4226-A9AC-761FBB0B69EF}"/>
          </ac:picMkLst>
        </pc:picChg>
      </pc:sldChg>
      <pc:sldChg chg="addSp delSp modSp add del mod">
        <pc:chgData name="Kristian Adams" userId="21aaaaa9-89c0-4092-b1b4-c14ff29c6669" providerId="ADAL" clId="{B2B523ED-D041-457C-B2B4-778321B339E8}" dt="2021-05-05T16:00:46.609" v="1247" actId="1037"/>
        <pc:sldMkLst>
          <pc:docMk/>
          <pc:sldMk cId="416128662" sldId="495"/>
        </pc:sldMkLst>
        <pc:spChg chg="mod">
          <ac:chgData name="Kristian Adams" userId="21aaaaa9-89c0-4092-b1b4-c14ff29c6669" providerId="ADAL" clId="{B2B523ED-D041-457C-B2B4-778321B339E8}" dt="2021-05-05T15:53:18.952" v="1077" actId="113"/>
          <ac:spMkLst>
            <pc:docMk/>
            <pc:sldMk cId="416128662" sldId="495"/>
            <ac:spMk id="2" creationId="{FD702B20-F3C9-4546-9AA8-20E1A4E92FB3}"/>
          </ac:spMkLst>
        </pc:spChg>
        <pc:spChg chg="mod">
          <ac:chgData name="Kristian Adams" userId="21aaaaa9-89c0-4092-b1b4-c14ff29c6669" providerId="ADAL" clId="{B2B523ED-D041-457C-B2B4-778321B339E8}" dt="2021-05-05T15:56:20.251" v="1108" actId="1076"/>
          <ac:spMkLst>
            <pc:docMk/>
            <pc:sldMk cId="416128662" sldId="495"/>
            <ac:spMk id="4" creationId="{A2E01E59-F011-4B04-A218-C7E53247DDE8}"/>
          </ac:spMkLst>
        </pc:spChg>
        <pc:spChg chg="mod">
          <ac:chgData name="Kristian Adams" userId="21aaaaa9-89c0-4092-b1b4-c14ff29c6669" providerId="ADAL" clId="{B2B523ED-D041-457C-B2B4-778321B339E8}" dt="2021-05-05T15:56:15.905" v="1107" actId="1076"/>
          <ac:spMkLst>
            <pc:docMk/>
            <pc:sldMk cId="416128662" sldId="495"/>
            <ac:spMk id="5" creationId="{88787695-4CB5-430F-AF0E-BDA37C84A6B8}"/>
          </ac:spMkLst>
        </pc:spChg>
        <pc:graphicFrameChg chg="del mod">
          <ac:chgData name="Kristian Adams" userId="21aaaaa9-89c0-4092-b1b4-c14ff29c6669" providerId="ADAL" clId="{B2B523ED-D041-457C-B2B4-778321B339E8}" dt="2021-05-05T16:00:46.609" v="1247" actId="1037"/>
          <ac:graphicFrameMkLst>
            <pc:docMk/>
            <pc:sldMk cId="416128662" sldId="495"/>
            <ac:graphicFrameMk id="3" creationId="{01ED7405-1946-4685-93B8-691878150353}"/>
          </ac:graphicFrameMkLst>
        </pc:graphicFrameChg>
        <pc:graphicFrameChg chg="add mod">
          <ac:chgData name="Kristian Adams" userId="21aaaaa9-89c0-4092-b1b4-c14ff29c6669" providerId="ADAL" clId="{B2B523ED-D041-457C-B2B4-778321B339E8}" dt="2021-05-05T15:49:20.380" v="1017" actId="1076"/>
          <ac:graphicFrameMkLst>
            <pc:docMk/>
            <pc:sldMk cId="416128662" sldId="495"/>
            <ac:graphicFrameMk id="6" creationId="{EEE84FEF-5065-4025-8B6A-EC890144BA0F}"/>
          </ac:graphicFrameMkLst>
        </pc:graphicFrameChg>
      </pc:sldChg>
      <pc:sldChg chg="modSp add del mod">
        <pc:chgData name="Kristian Adams" userId="21aaaaa9-89c0-4092-b1b4-c14ff29c6669" providerId="ADAL" clId="{B2B523ED-D041-457C-B2B4-778321B339E8}" dt="2021-05-05T15:51:29.852" v="1063" actId="1076"/>
        <pc:sldMkLst>
          <pc:docMk/>
          <pc:sldMk cId="2723709410" sldId="500"/>
        </pc:sldMkLst>
        <pc:spChg chg="mod">
          <ac:chgData name="Kristian Adams" userId="21aaaaa9-89c0-4092-b1b4-c14ff29c6669" providerId="ADAL" clId="{B2B523ED-D041-457C-B2B4-778321B339E8}" dt="2021-05-05T15:51:10.794" v="1057" actId="1076"/>
          <ac:spMkLst>
            <pc:docMk/>
            <pc:sldMk cId="2723709410" sldId="500"/>
            <ac:spMk id="2" creationId="{D42BEDFF-C560-4EBB-8E54-A0AA3B8D4BB1}"/>
          </ac:spMkLst>
        </pc:spChg>
        <pc:spChg chg="mod">
          <ac:chgData name="Kristian Adams" userId="21aaaaa9-89c0-4092-b1b4-c14ff29c6669" providerId="ADAL" clId="{B2B523ED-D041-457C-B2B4-778321B339E8}" dt="2021-05-05T15:51:19.219" v="1060" actId="14100"/>
          <ac:spMkLst>
            <pc:docMk/>
            <pc:sldMk cId="2723709410" sldId="500"/>
            <ac:spMk id="3" creationId="{90DD6780-CBFF-4D9E-BDF1-60415FF25494}"/>
          </ac:spMkLst>
        </pc:spChg>
        <pc:spChg chg="mod">
          <ac:chgData name="Kristian Adams" userId="21aaaaa9-89c0-4092-b1b4-c14ff29c6669" providerId="ADAL" clId="{B2B523ED-D041-457C-B2B4-778321B339E8}" dt="2021-05-05T15:51:29.852" v="1063" actId="1076"/>
          <ac:spMkLst>
            <pc:docMk/>
            <pc:sldMk cId="2723709410" sldId="500"/>
            <ac:spMk id="4" creationId="{DFE9BABE-3844-4377-B113-F7901247B883}"/>
          </ac:spMkLst>
        </pc:spChg>
        <pc:picChg chg="mod">
          <ac:chgData name="Kristian Adams" userId="21aaaaa9-89c0-4092-b1b4-c14ff29c6669" providerId="ADAL" clId="{B2B523ED-D041-457C-B2B4-778321B339E8}" dt="2021-05-05T15:51:25.995" v="1062" actId="1076"/>
          <ac:picMkLst>
            <pc:docMk/>
            <pc:sldMk cId="2723709410" sldId="500"/>
            <ac:picMk id="2050" creationId="{6A40BBFD-09D9-49D2-A66B-84B18797CCD9}"/>
          </ac:picMkLst>
        </pc:picChg>
      </pc:sldChg>
      <pc:sldChg chg="del">
        <pc:chgData name="Kristian Adams" userId="21aaaaa9-89c0-4092-b1b4-c14ff29c6669" providerId="ADAL" clId="{B2B523ED-D041-457C-B2B4-778321B339E8}" dt="2021-05-05T10:51:07.125" v="360" actId="47"/>
        <pc:sldMkLst>
          <pc:docMk/>
          <pc:sldMk cId="1909864207" sldId="706"/>
        </pc:sldMkLst>
      </pc:sldChg>
      <pc:sldChg chg="modSp mod">
        <pc:chgData name="Kristian Adams" userId="21aaaaa9-89c0-4092-b1b4-c14ff29c6669" providerId="ADAL" clId="{B2B523ED-D041-457C-B2B4-778321B339E8}" dt="2021-05-05T10:50:26.487" v="345" actId="20577"/>
        <pc:sldMkLst>
          <pc:docMk/>
          <pc:sldMk cId="3932795989" sldId="711"/>
        </pc:sldMkLst>
        <pc:spChg chg="mod">
          <ac:chgData name="Kristian Adams" userId="21aaaaa9-89c0-4092-b1b4-c14ff29c6669" providerId="ADAL" clId="{B2B523ED-D041-457C-B2B4-778321B339E8}" dt="2021-05-05T10:47:58.114" v="111" actId="20577"/>
          <ac:spMkLst>
            <pc:docMk/>
            <pc:sldMk cId="3932795989" sldId="711"/>
            <ac:spMk id="5" creationId="{00000000-0000-0000-0000-000000000000}"/>
          </ac:spMkLst>
        </pc:spChg>
        <pc:spChg chg="mod">
          <ac:chgData name="Kristian Adams" userId="21aaaaa9-89c0-4092-b1b4-c14ff29c6669" providerId="ADAL" clId="{B2B523ED-D041-457C-B2B4-778321B339E8}" dt="2021-05-05T10:48:33.693" v="144" actId="20577"/>
          <ac:spMkLst>
            <pc:docMk/>
            <pc:sldMk cId="3932795989" sldId="711"/>
            <ac:spMk id="8" creationId="{00000000-0000-0000-0000-000000000000}"/>
          </ac:spMkLst>
        </pc:spChg>
        <pc:spChg chg="mod">
          <ac:chgData name="Kristian Adams" userId="21aaaaa9-89c0-4092-b1b4-c14ff29c6669" providerId="ADAL" clId="{B2B523ED-D041-457C-B2B4-778321B339E8}" dt="2021-05-05T10:49:34.556" v="267" actId="20577"/>
          <ac:spMkLst>
            <pc:docMk/>
            <pc:sldMk cId="3932795989" sldId="711"/>
            <ac:spMk id="11" creationId="{8ADCE21D-F195-440D-B566-A4D1CAB4D058}"/>
          </ac:spMkLst>
        </pc:spChg>
        <pc:spChg chg="mod">
          <ac:chgData name="Kristian Adams" userId="21aaaaa9-89c0-4092-b1b4-c14ff29c6669" providerId="ADAL" clId="{B2B523ED-D041-457C-B2B4-778321B339E8}" dt="2021-05-05T10:50:26.487" v="345" actId="20577"/>
          <ac:spMkLst>
            <pc:docMk/>
            <pc:sldMk cId="3932795989" sldId="711"/>
            <ac:spMk id="12" creationId="{6BDCB25A-D333-4AA7-B362-5BD6D4A6EA3C}"/>
          </ac:spMkLst>
        </pc:spChg>
      </pc:sldChg>
      <pc:sldChg chg="del">
        <pc:chgData name="Kristian Adams" userId="21aaaaa9-89c0-4092-b1b4-c14ff29c6669" providerId="ADAL" clId="{B2B523ED-D041-457C-B2B4-778321B339E8}" dt="2021-05-05T10:51:08.055" v="361" actId="47"/>
        <pc:sldMkLst>
          <pc:docMk/>
          <pc:sldMk cId="3850132753" sldId="722"/>
        </pc:sldMkLst>
      </pc:sldChg>
      <pc:sldChg chg="del">
        <pc:chgData name="Kristian Adams" userId="21aaaaa9-89c0-4092-b1b4-c14ff29c6669" providerId="ADAL" clId="{B2B523ED-D041-457C-B2B4-778321B339E8}" dt="2021-05-05T10:51:08.322" v="362" actId="47"/>
        <pc:sldMkLst>
          <pc:docMk/>
          <pc:sldMk cId="1639834620" sldId="724"/>
        </pc:sldMkLst>
      </pc:sldChg>
      <pc:sldChg chg="del">
        <pc:chgData name="Kristian Adams" userId="21aaaaa9-89c0-4092-b1b4-c14ff29c6669" providerId="ADAL" clId="{B2B523ED-D041-457C-B2B4-778321B339E8}" dt="2021-05-05T10:51:08.574" v="363" actId="47"/>
        <pc:sldMkLst>
          <pc:docMk/>
          <pc:sldMk cId="2667539293" sldId="725"/>
        </pc:sldMkLst>
      </pc:sldChg>
      <pc:sldChg chg="del">
        <pc:chgData name="Kristian Adams" userId="21aaaaa9-89c0-4092-b1b4-c14ff29c6669" providerId="ADAL" clId="{B2B523ED-D041-457C-B2B4-778321B339E8}" dt="2021-05-05T10:51:08.795" v="364" actId="47"/>
        <pc:sldMkLst>
          <pc:docMk/>
          <pc:sldMk cId="2055297652" sldId="726"/>
        </pc:sldMkLst>
      </pc:sldChg>
      <pc:sldChg chg="del">
        <pc:chgData name="Kristian Adams" userId="21aaaaa9-89c0-4092-b1b4-c14ff29c6669" providerId="ADAL" clId="{B2B523ED-D041-457C-B2B4-778321B339E8}" dt="2021-05-05T10:51:09.442" v="365" actId="47"/>
        <pc:sldMkLst>
          <pc:docMk/>
          <pc:sldMk cId="3853080241" sldId="727"/>
        </pc:sldMkLst>
      </pc:sldChg>
      <pc:sldChg chg="del">
        <pc:chgData name="Kristian Adams" userId="21aaaaa9-89c0-4092-b1b4-c14ff29c6669" providerId="ADAL" clId="{B2B523ED-D041-457C-B2B4-778321B339E8}" dt="2021-05-05T10:51:01.857" v="347" actId="47"/>
        <pc:sldMkLst>
          <pc:docMk/>
          <pc:sldMk cId="1257161280" sldId="946"/>
        </pc:sldMkLst>
      </pc:sldChg>
      <pc:sldChg chg="del">
        <pc:chgData name="Kristian Adams" userId="21aaaaa9-89c0-4092-b1b4-c14ff29c6669" providerId="ADAL" clId="{B2B523ED-D041-457C-B2B4-778321B339E8}" dt="2021-05-05T10:51:03.399" v="350" actId="47"/>
        <pc:sldMkLst>
          <pc:docMk/>
          <pc:sldMk cId="3659081954" sldId="949"/>
        </pc:sldMkLst>
      </pc:sldChg>
      <pc:sldChg chg="del">
        <pc:chgData name="Kristian Adams" userId="21aaaaa9-89c0-4092-b1b4-c14ff29c6669" providerId="ADAL" clId="{B2B523ED-D041-457C-B2B4-778321B339E8}" dt="2021-05-05T10:51:03.863" v="351" actId="47"/>
        <pc:sldMkLst>
          <pc:docMk/>
          <pc:sldMk cId="1094388871" sldId="950"/>
        </pc:sldMkLst>
      </pc:sldChg>
      <pc:sldChg chg="modSp mod">
        <pc:chgData name="Kristian Adams" userId="21aaaaa9-89c0-4092-b1b4-c14ff29c6669" providerId="ADAL" clId="{B2B523ED-D041-457C-B2B4-778321B339E8}" dt="2021-05-05T11:48:15.104" v="844" actId="20577"/>
        <pc:sldMkLst>
          <pc:docMk/>
          <pc:sldMk cId="2580149046" sldId="4147"/>
        </pc:sldMkLst>
        <pc:spChg chg="mod">
          <ac:chgData name="Kristian Adams" userId="21aaaaa9-89c0-4092-b1b4-c14ff29c6669" providerId="ADAL" clId="{B2B523ED-D041-457C-B2B4-778321B339E8}" dt="2021-05-05T11:48:15.104" v="844" actId="20577"/>
          <ac:spMkLst>
            <pc:docMk/>
            <pc:sldMk cId="2580149046" sldId="4147"/>
            <ac:spMk id="7" creationId="{4CDB2952-39A9-460A-915B-00BFCFFC5210}"/>
          </ac:spMkLst>
        </pc:spChg>
      </pc:sldChg>
      <pc:sldChg chg="modSp mod">
        <pc:chgData name="Kristian Adams" userId="21aaaaa9-89c0-4092-b1b4-c14ff29c6669" providerId="ADAL" clId="{B2B523ED-D041-457C-B2B4-778321B339E8}" dt="2021-05-05T10:52:47.862" v="513" actId="20577"/>
        <pc:sldMkLst>
          <pc:docMk/>
          <pc:sldMk cId="962732167" sldId="838840825"/>
        </pc:sldMkLst>
        <pc:spChg chg="mod">
          <ac:chgData name="Kristian Adams" userId="21aaaaa9-89c0-4092-b1b4-c14ff29c6669" providerId="ADAL" clId="{B2B523ED-D041-457C-B2B4-778321B339E8}" dt="2021-05-05T10:52:47.862" v="513" actId="20577"/>
          <ac:spMkLst>
            <pc:docMk/>
            <pc:sldMk cId="962732167" sldId="838840825"/>
            <ac:spMk id="3" creationId="{A6EC6C12-CED6-477A-B74D-1B65B6075D81}"/>
          </ac:spMkLst>
        </pc:spChg>
      </pc:sldChg>
      <pc:sldChg chg="del">
        <pc:chgData name="Kristian Adams" userId="21aaaaa9-89c0-4092-b1b4-c14ff29c6669" providerId="ADAL" clId="{B2B523ED-D041-457C-B2B4-778321B339E8}" dt="2021-05-05T10:50:58.682" v="346" actId="47"/>
        <pc:sldMkLst>
          <pc:docMk/>
          <pc:sldMk cId="1838399526" sldId="838840828"/>
        </pc:sldMkLst>
      </pc:sldChg>
      <pc:sldChg chg="del">
        <pc:chgData name="Kristian Adams" userId="21aaaaa9-89c0-4092-b1b4-c14ff29c6669" providerId="ADAL" clId="{B2B523ED-D041-457C-B2B4-778321B339E8}" dt="2021-05-05T10:51:02.898" v="349" actId="47"/>
        <pc:sldMkLst>
          <pc:docMk/>
          <pc:sldMk cId="2455520438" sldId="838840832"/>
        </pc:sldMkLst>
      </pc:sldChg>
      <pc:sldChg chg="del">
        <pc:chgData name="Kristian Adams" userId="21aaaaa9-89c0-4092-b1b4-c14ff29c6669" providerId="ADAL" clId="{B2B523ED-D041-457C-B2B4-778321B339E8}" dt="2021-05-05T10:51:02.389" v="348" actId="47"/>
        <pc:sldMkLst>
          <pc:docMk/>
          <pc:sldMk cId="1876965260" sldId="838840835"/>
        </pc:sldMkLst>
      </pc:sldChg>
      <pc:sldChg chg="del">
        <pc:chgData name="Kristian Adams" userId="21aaaaa9-89c0-4092-b1b4-c14ff29c6669" providerId="ADAL" clId="{B2B523ED-D041-457C-B2B4-778321B339E8}" dt="2021-05-05T10:51:05.973" v="357" actId="47"/>
        <pc:sldMkLst>
          <pc:docMk/>
          <pc:sldMk cId="2388717702" sldId="838840836"/>
        </pc:sldMkLst>
      </pc:sldChg>
      <pc:sldMasterChg chg="del delSldLayout">
        <pc:chgData name="Kristian Adams" userId="21aaaaa9-89c0-4092-b1b4-c14ff29c6669" providerId="ADAL" clId="{B2B523ED-D041-457C-B2B4-778321B339E8}" dt="2021-05-05T10:51:06.734" v="359" actId="47"/>
        <pc:sldMasterMkLst>
          <pc:docMk/>
          <pc:sldMasterMk cId="2050477935" sldId="2147484062"/>
        </pc:sldMasterMkLst>
        <pc:sldLayoutChg chg="del">
          <pc:chgData name="Kristian Adams" userId="21aaaaa9-89c0-4092-b1b4-c14ff29c6669" providerId="ADAL" clId="{B2B523ED-D041-457C-B2B4-778321B339E8}" dt="2021-05-05T10:51:06.734" v="359" actId="47"/>
          <pc:sldLayoutMkLst>
            <pc:docMk/>
            <pc:sldMasterMk cId="2050477935" sldId="2147484062"/>
            <pc:sldLayoutMk cId="3458001777" sldId="2147484063"/>
          </pc:sldLayoutMkLst>
        </pc:sldLayoutChg>
        <pc:sldLayoutChg chg="del">
          <pc:chgData name="Kristian Adams" userId="21aaaaa9-89c0-4092-b1b4-c14ff29c6669" providerId="ADAL" clId="{B2B523ED-D041-457C-B2B4-778321B339E8}" dt="2021-05-05T10:51:06.734" v="359" actId="47"/>
          <pc:sldLayoutMkLst>
            <pc:docMk/>
            <pc:sldMasterMk cId="2050477935" sldId="2147484062"/>
            <pc:sldLayoutMk cId="694778393" sldId="2147484064"/>
          </pc:sldLayoutMkLst>
        </pc:sldLayoutChg>
        <pc:sldLayoutChg chg="del">
          <pc:chgData name="Kristian Adams" userId="21aaaaa9-89c0-4092-b1b4-c14ff29c6669" providerId="ADAL" clId="{B2B523ED-D041-457C-B2B4-778321B339E8}" dt="2021-05-05T10:51:06.734" v="359" actId="47"/>
          <pc:sldLayoutMkLst>
            <pc:docMk/>
            <pc:sldMasterMk cId="2050477935" sldId="2147484062"/>
            <pc:sldLayoutMk cId="869542511" sldId="2147484065"/>
          </pc:sldLayoutMkLst>
        </pc:sldLayoutChg>
        <pc:sldLayoutChg chg="del">
          <pc:chgData name="Kristian Adams" userId="21aaaaa9-89c0-4092-b1b4-c14ff29c6669" providerId="ADAL" clId="{B2B523ED-D041-457C-B2B4-778321B339E8}" dt="2021-05-05T10:51:06.734" v="359" actId="47"/>
          <pc:sldLayoutMkLst>
            <pc:docMk/>
            <pc:sldMasterMk cId="2050477935" sldId="2147484062"/>
            <pc:sldLayoutMk cId="1830875233" sldId="2147484066"/>
          </pc:sldLayoutMkLst>
        </pc:sldLayoutChg>
        <pc:sldLayoutChg chg="del">
          <pc:chgData name="Kristian Adams" userId="21aaaaa9-89c0-4092-b1b4-c14ff29c6669" providerId="ADAL" clId="{B2B523ED-D041-457C-B2B4-778321B339E8}" dt="2021-05-05T10:51:06.734" v="359" actId="47"/>
          <pc:sldLayoutMkLst>
            <pc:docMk/>
            <pc:sldMasterMk cId="2050477935" sldId="2147484062"/>
            <pc:sldLayoutMk cId="4242245751" sldId="2147484067"/>
          </pc:sldLayoutMkLst>
        </pc:sldLayoutChg>
        <pc:sldLayoutChg chg="del">
          <pc:chgData name="Kristian Adams" userId="21aaaaa9-89c0-4092-b1b4-c14ff29c6669" providerId="ADAL" clId="{B2B523ED-D041-457C-B2B4-778321B339E8}" dt="2021-05-05T10:51:06.734" v="359" actId="47"/>
          <pc:sldLayoutMkLst>
            <pc:docMk/>
            <pc:sldMasterMk cId="2050477935" sldId="2147484062"/>
            <pc:sldLayoutMk cId="1462369752" sldId="2147484068"/>
          </pc:sldLayoutMkLst>
        </pc:sldLayoutChg>
        <pc:sldLayoutChg chg="del">
          <pc:chgData name="Kristian Adams" userId="21aaaaa9-89c0-4092-b1b4-c14ff29c6669" providerId="ADAL" clId="{B2B523ED-D041-457C-B2B4-778321B339E8}" dt="2021-05-05T10:51:06.734" v="359" actId="47"/>
          <pc:sldLayoutMkLst>
            <pc:docMk/>
            <pc:sldMasterMk cId="2050477935" sldId="2147484062"/>
            <pc:sldLayoutMk cId="1571628715" sldId="2147484069"/>
          </pc:sldLayoutMkLst>
        </pc:sldLayoutChg>
        <pc:sldLayoutChg chg="del">
          <pc:chgData name="Kristian Adams" userId="21aaaaa9-89c0-4092-b1b4-c14ff29c6669" providerId="ADAL" clId="{B2B523ED-D041-457C-B2B4-778321B339E8}" dt="2021-05-05T10:51:06.734" v="359" actId="47"/>
          <pc:sldLayoutMkLst>
            <pc:docMk/>
            <pc:sldMasterMk cId="2050477935" sldId="2147484062"/>
            <pc:sldLayoutMk cId="2445450398" sldId="2147484070"/>
          </pc:sldLayoutMkLst>
        </pc:sldLayoutChg>
        <pc:sldLayoutChg chg="del">
          <pc:chgData name="Kristian Adams" userId="21aaaaa9-89c0-4092-b1b4-c14ff29c6669" providerId="ADAL" clId="{B2B523ED-D041-457C-B2B4-778321B339E8}" dt="2021-05-05T10:51:06.734" v="359" actId="47"/>
          <pc:sldLayoutMkLst>
            <pc:docMk/>
            <pc:sldMasterMk cId="2050477935" sldId="2147484062"/>
            <pc:sldLayoutMk cId="4092642481" sldId="2147484071"/>
          </pc:sldLayoutMkLst>
        </pc:sldLayoutChg>
        <pc:sldLayoutChg chg="del">
          <pc:chgData name="Kristian Adams" userId="21aaaaa9-89c0-4092-b1b4-c14ff29c6669" providerId="ADAL" clId="{B2B523ED-D041-457C-B2B4-778321B339E8}" dt="2021-05-05T10:51:06.734" v="359" actId="47"/>
          <pc:sldLayoutMkLst>
            <pc:docMk/>
            <pc:sldMasterMk cId="2050477935" sldId="2147484062"/>
            <pc:sldLayoutMk cId="25213663" sldId="2147484072"/>
          </pc:sldLayoutMkLst>
        </pc:sldLayoutChg>
        <pc:sldLayoutChg chg="del">
          <pc:chgData name="Kristian Adams" userId="21aaaaa9-89c0-4092-b1b4-c14ff29c6669" providerId="ADAL" clId="{B2B523ED-D041-457C-B2B4-778321B339E8}" dt="2021-05-05T10:51:06.734" v="359" actId="47"/>
          <pc:sldLayoutMkLst>
            <pc:docMk/>
            <pc:sldMasterMk cId="2050477935" sldId="2147484062"/>
            <pc:sldLayoutMk cId="3842477256" sldId="2147484073"/>
          </pc:sldLayoutMkLst>
        </pc:sldLayoutChg>
      </pc:sldMasterChg>
    </pc:docChg>
  </pc:docChgLst>
  <pc:docChgLst>
    <pc:chgData name="Kristian Adams" userId="S::k.adams@cipd.co.uk::21aaaaa9-89c0-4092-b1b4-c14ff29c6669" providerId="AD" clId="Web-{A4ABADA9-9C3B-411E-BB3C-10481315BB36}"/>
    <pc:docChg chg="modSld">
      <pc:chgData name="Kristian Adams" userId="S::k.adams@cipd.co.uk::21aaaaa9-89c0-4092-b1b4-c14ff29c6669" providerId="AD" clId="Web-{A4ABADA9-9C3B-411E-BB3C-10481315BB36}" dt="2021-03-31T11:10:35.040" v="0" actId="1076"/>
      <pc:docMkLst>
        <pc:docMk/>
      </pc:docMkLst>
      <pc:sldChg chg="modSp">
        <pc:chgData name="Kristian Adams" userId="S::k.adams@cipd.co.uk::21aaaaa9-89c0-4092-b1b4-c14ff29c6669" providerId="AD" clId="Web-{A4ABADA9-9C3B-411E-BB3C-10481315BB36}" dt="2021-03-31T11:10:35.040" v="0" actId="1076"/>
        <pc:sldMkLst>
          <pc:docMk/>
          <pc:sldMk cId="1153141571" sldId="838840828"/>
        </pc:sldMkLst>
        <pc:picChg chg="mod">
          <ac:chgData name="Kristian Adams" userId="S::k.adams@cipd.co.uk::21aaaaa9-89c0-4092-b1b4-c14ff29c6669" providerId="AD" clId="Web-{A4ABADA9-9C3B-411E-BB3C-10481315BB36}" dt="2021-03-31T11:10:35.040" v="0" actId="1076"/>
          <ac:picMkLst>
            <pc:docMk/>
            <pc:sldMk cId="1153141571" sldId="838840828"/>
            <ac:picMk id="2" creationId="{00000000-0000-0000-0000-000000000000}"/>
          </ac:picMkLst>
        </pc:picChg>
      </pc:sldChg>
    </pc:docChg>
  </pc:docChgLst>
  <pc:docChgLst>
    <pc:chgData name="Kristian Adams" userId="21aaaaa9-89c0-4092-b1b4-c14ff29c6669" providerId="ADAL" clId="{D15714CB-E501-46D4-A511-EDE1B31C3323}"/>
    <pc:docChg chg="undo custSel addSld delSld modSld sldOrd delMainMaster modSection">
      <pc:chgData name="Kristian Adams" userId="21aaaaa9-89c0-4092-b1b4-c14ff29c6669" providerId="ADAL" clId="{D15714CB-E501-46D4-A511-EDE1B31C3323}" dt="2021-01-28T12:34:39.979" v="991" actId="20577"/>
      <pc:docMkLst>
        <pc:docMk/>
      </pc:docMkLst>
      <pc:sldChg chg="del">
        <pc:chgData name="Kristian Adams" userId="21aaaaa9-89c0-4092-b1b4-c14ff29c6669" providerId="ADAL" clId="{D15714CB-E501-46D4-A511-EDE1B31C3323}" dt="2021-01-28T10:27:03.718" v="8" actId="47"/>
        <pc:sldMkLst>
          <pc:docMk/>
          <pc:sldMk cId="476590713" sldId="257"/>
        </pc:sldMkLst>
      </pc:sldChg>
      <pc:sldChg chg="modNotesTx">
        <pc:chgData name="Kristian Adams" userId="21aaaaa9-89c0-4092-b1b4-c14ff29c6669" providerId="ADAL" clId="{D15714CB-E501-46D4-A511-EDE1B31C3323}" dt="2021-01-28T12:02:51.415" v="947" actId="20577"/>
        <pc:sldMkLst>
          <pc:docMk/>
          <pc:sldMk cId="169749883" sldId="258"/>
        </pc:sldMkLst>
      </pc:sldChg>
      <pc:sldChg chg="modSp mod">
        <pc:chgData name="Kristian Adams" userId="21aaaaa9-89c0-4092-b1b4-c14ff29c6669" providerId="ADAL" clId="{D15714CB-E501-46D4-A511-EDE1B31C3323}" dt="2021-01-28T11:27:32.493" v="934" actId="27636"/>
        <pc:sldMkLst>
          <pc:docMk/>
          <pc:sldMk cId="1527223861" sldId="259"/>
        </pc:sldMkLst>
        <pc:spChg chg="mod">
          <ac:chgData name="Kristian Adams" userId="21aaaaa9-89c0-4092-b1b4-c14ff29c6669" providerId="ADAL" clId="{D15714CB-E501-46D4-A511-EDE1B31C3323}" dt="2021-01-28T11:27:32.493" v="934" actId="27636"/>
          <ac:spMkLst>
            <pc:docMk/>
            <pc:sldMk cId="1527223861" sldId="259"/>
            <ac:spMk id="3" creationId="{00000000-0000-0000-0000-000000000000}"/>
          </ac:spMkLst>
        </pc:spChg>
      </pc:sldChg>
      <pc:sldChg chg="modSp mod modNotesTx">
        <pc:chgData name="Kristian Adams" userId="21aaaaa9-89c0-4092-b1b4-c14ff29c6669" providerId="ADAL" clId="{D15714CB-E501-46D4-A511-EDE1B31C3323}" dt="2021-01-28T12:02:58.032" v="948" actId="20577"/>
        <pc:sldMkLst>
          <pc:docMk/>
          <pc:sldMk cId="2546805149" sldId="260"/>
        </pc:sldMkLst>
        <pc:spChg chg="mod">
          <ac:chgData name="Kristian Adams" userId="21aaaaa9-89c0-4092-b1b4-c14ff29c6669" providerId="ADAL" clId="{D15714CB-E501-46D4-A511-EDE1B31C3323}" dt="2021-01-28T11:27:32.487" v="933" actId="27636"/>
          <ac:spMkLst>
            <pc:docMk/>
            <pc:sldMk cId="2546805149" sldId="260"/>
            <ac:spMk id="357" creationId="{00000000-0000-0000-0000-000000000000}"/>
          </ac:spMkLst>
        </pc:spChg>
      </pc:sldChg>
      <pc:sldChg chg="del">
        <pc:chgData name="Kristian Adams" userId="21aaaaa9-89c0-4092-b1b4-c14ff29c6669" providerId="ADAL" clId="{D15714CB-E501-46D4-A511-EDE1B31C3323}" dt="2021-01-28T10:27:04.096" v="9" actId="47"/>
        <pc:sldMkLst>
          <pc:docMk/>
          <pc:sldMk cId="972037508" sldId="261"/>
        </pc:sldMkLst>
      </pc:sldChg>
      <pc:sldChg chg="modNotesTx">
        <pc:chgData name="Kristian Adams" userId="21aaaaa9-89c0-4092-b1b4-c14ff29c6669" providerId="ADAL" clId="{D15714CB-E501-46D4-A511-EDE1B31C3323}" dt="2021-01-28T12:05:30.983" v="949" actId="20577"/>
        <pc:sldMkLst>
          <pc:docMk/>
          <pc:sldMk cId="2579820384" sldId="262"/>
        </pc:sldMkLst>
      </pc:sldChg>
      <pc:sldChg chg="modSp mod">
        <pc:chgData name="Kristian Adams" userId="21aaaaa9-89c0-4092-b1b4-c14ff29c6669" providerId="ADAL" clId="{D15714CB-E501-46D4-A511-EDE1B31C3323}" dt="2021-01-28T10:31:56.958" v="80" actId="20577"/>
        <pc:sldMkLst>
          <pc:docMk/>
          <pc:sldMk cId="1055503825" sldId="263"/>
        </pc:sldMkLst>
        <pc:spChg chg="mod">
          <ac:chgData name="Kristian Adams" userId="21aaaaa9-89c0-4092-b1b4-c14ff29c6669" providerId="ADAL" clId="{D15714CB-E501-46D4-A511-EDE1B31C3323}" dt="2021-01-28T10:31:56.958" v="80" actId="20577"/>
          <ac:spMkLst>
            <pc:docMk/>
            <pc:sldMk cId="1055503825" sldId="263"/>
            <ac:spMk id="3" creationId="{00000000-0000-0000-0000-000000000000}"/>
          </ac:spMkLst>
        </pc:spChg>
      </pc:sldChg>
      <pc:sldChg chg="del">
        <pc:chgData name="Kristian Adams" userId="21aaaaa9-89c0-4092-b1b4-c14ff29c6669" providerId="ADAL" clId="{D15714CB-E501-46D4-A511-EDE1B31C3323}" dt="2021-01-28T10:27:04.893" v="12" actId="47"/>
        <pc:sldMkLst>
          <pc:docMk/>
          <pc:sldMk cId="42028081" sldId="264"/>
        </pc:sldMkLst>
      </pc:sldChg>
      <pc:sldChg chg="del">
        <pc:chgData name="Kristian Adams" userId="21aaaaa9-89c0-4092-b1b4-c14ff29c6669" providerId="ADAL" clId="{D15714CB-E501-46D4-A511-EDE1B31C3323}" dt="2021-01-28T10:27:05.880" v="15" actId="47"/>
        <pc:sldMkLst>
          <pc:docMk/>
          <pc:sldMk cId="0" sldId="265"/>
        </pc:sldMkLst>
      </pc:sldChg>
      <pc:sldChg chg="del">
        <pc:chgData name="Kristian Adams" userId="21aaaaa9-89c0-4092-b1b4-c14ff29c6669" providerId="ADAL" clId="{D15714CB-E501-46D4-A511-EDE1B31C3323}" dt="2021-01-28T10:48:56.929" v="608" actId="2696"/>
        <pc:sldMkLst>
          <pc:docMk/>
          <pc:sldMk cId="1884773212" sldId="340"/>
        </pc:sldMkLst>
      </pc:sldChg>
      <pc:sldChg chg="modSp mod modNotesTx">
        <pc:chgData name="Kristian Adams" userId="21aaaaa9-89c0-4092-b1b4-c14ff29c6669" providerId="ADAL" clId="{D15714CB-E501-46D4-A511-EDE1B31C3323}" dt="2021-01-28T11:58:42.284" v="938" actId="20577"/>
        <pc:sldMkLst>
          <pc:docMk/>
          <pc:sldMk cId="2482188354" sldId="384"/>
        </pc:sldMkLst>
        <pc:spChg chg="mod">
          <ac:chgData name="Kristian Adams" userId="21aaaaa9-89c0-4092-b1b4-c14ff29c6669" providerId="ADAL" clId="{D15714CB-E501-46D4-A511-EDE1B31C3323}" dt="2021-01-28T10:50:01.930" v="619" actId="1076"/>
          <ac:spMkLst>
            <pc:docMk/>
            <pc:sldMk cId="2482188354" sldId="384"/>
            <ac:spMk id="3" creationId="{E8B76F3B-A4F3-4424-9DCA-36529DA630B5}"/>
          </ac:spMkLst>
        </pc:spChg>
      </pc:sldChg>
      <pc:sldChg chg="modSp mod">
        <pc:chgData name="Kristian Adams" userId="21aaaaa9-89c0-4092-b1b4-c14ff29c6669" providerId="ADAL" clId="{D15714CB-E501-46D4-A511-EDE1B31C3323}" dt="2021-01-28T12:00:05.602" v="946" actId="1076"/>
        <pc:sldMkLst>
          <pc:docMk/>
          <pc:sldMk cId="4077754995" sldId="386"/>
        </pc:sldMkLst>
        <pc:spChg chg="mod">
          <ac:chgData name="Kristian Adams" userId="21aaaaa9-89c0-4092-b1b4-c14ff29c6669" providerId="ADAL" clId="{D15714CB-E501-46D4-A511-EDE1B31C3323}" dt="2021-01-28T12:00:05.602" v="946" actId="1076"/>
          <ac:spMkLst>
            <pc:docMk/>
            <pc:sldMk cId="4077754995" sldId="386"/>
            <ac:spMk id="2" creationId="{1FEED65C-22A8-438B-B69F-51FA3C18293E}"/>
          </ac:spMkLst>
        </pc:spChg>
      </pc:sldChg>
      <pc:sldChg chg="delSp modSp mod modNotesTx">
        <pc:chgData name="Kristian Adams" userId="21aaaaa9-89c0-4092-b1b4-c14ff29c6669" providerId="ADAL" clId="{D15714CB-E501-46D4-A511-EDE1B31C3323}" dt="2021-01-28T11:58:39.209" v="937" actId="20577"/>
        <pc:sldMkLst>
          <pc:docMk/>
          <pc:sldMk cId="3536381672" sldId="387"/>
        </pc:sldMkLst>
        <pc:spChg chg="mod">
          <ac:chgData name="Kristian Adams" userId="21aaaaa9-89c0-4092-b1b4-c14ff29c6669" providerId="ADAL" clId="{D15714CB-E501-46D4-A511-EDE1B31C3323}" dt="2021-01-28T10:49:38.201" v="617" actId="14100"/>
          <ac:spMkLst>
            <pc:docMk/>
            <pc:sldMk cId="3536381672" sldId="387"/>
            <ac:spMk id="3" creationId="{FEA8BF30-7321-404B-A663-69E576E40D78}"/>
          </ac:spMkLst>
        </pc:spChg>
        <pc:spChg chg="del">
          <ac:chgData name="Kristian Adams" userId="21aaaaa9-89c0-4092-b1b4-c14ff29c6669" providerId="ADAL" clId="{D15714CB-E501-46D4-A511-EDE1B31C3323}" dt="2021-01-28T10:49:16.501" v="612" actId="478"/>
          <ac:spMkLst>
            <pc:docMk/>
            <pc:sldMk cId="3536381672" sldId="387"/>
            <ac:spMk id="5" creationId="{E4A62F8E-411B-402B-84E7-4D44E2CFA92E}"/>
          </ac:spMkLst>
        </pc:spChg>
      </pc:sldChg>
      <pc:sldChg chg="del">
        <pc:chgData name="Kristian Adams" userId="21aaaaa9-89c0-4092-b1b4-c14ff29c6669" providerId="ADAL" clId="{D15714CB-E501-46D4-A511-EDE1B31C3323}" dt="2021-01-28T10:27:03.280" v="7" actId="47"/>
        <pc:sldMkLst>
          <pc:docMk/>
          <pc:sldMk cId="1660511458" sldId="398"/>
        </pc:sldMkLst>
      </pc:sldChg>
      <pc:sldChg chg="del">
        <pc:chgData name="Kristian Adams" userId="21aaaaa9-89c0-4092-b1b4-c14ff29c6669" providerId="ADAL" clId="{D15714CB-E501-46D4-A511-EDE1B31C3323}" dt="2021-01-28T10:27:01.016" v="1" actId="47"/>
        <pc:sldMkLst>
          <pc:docMk/>
          <pc:sldMk cId="419621155" sldId="401"/>
        </pc:sldMkLst>
      </pc:sldChg>
      <pc:sldChg chg="modSp mod modNotesTx">
        <pc:chgData name="Kristian Adams" userId="21aaaaa9-89c0-4092-b1b4-c14ff29c6669" providerId="ADAL" clId="{D15714CB-E501-46D4-A511-EDE1B31C3323}" dt="2021-01-28T11:58:47.458" v="941" actId="20577"/>
        <pc:sldMkLst>
          <pc:docMk/>
          <pc:sldMk cId="1512769019" sldId="402"/>
        </pc:sldMkLst>
        <pc:spChg chg="mod">
          <ac:chgData name="Kristian Adams" userId="21aaaaa9-89c0-4092-b1b4-c14ff29c6669" providerId="ADAL" clId="{D15714CB-E501-46D4-A511-EDE1B31C3323}" dt="2021-01-28T10:50:17.795" v="621" actId="1076"/>
          <ac:spMkLst>
            <pc:docMk/>
            <pc:sldMk cId="1512769019" sldId="402"/>
            <ac:spMk id="3" creationId="{1F7191A4-C385-4490-97AA-BD259599A969}"/>
          </ac:spMkLst>
        </pc:spChg>
      </pc:sldChg>
      <pc:sldChg chg="del">
        <pc:chgData name="Kristian Adams" userId="21aaaaa9-89c0-4092-b1b4-c14ff29c6669" providerId="ADAL" clId="{D15714CB-E501-46D4-A511-EDE1B31C3323}" dt="2021-01-28T10:27:01.803" v="3" actId="47"/>
        <pc:sldMkLst>
          <pc:docMk/>
          <pc:sldMk cId="3870501100" sldId="402"/>
        </pc:sldMkLst>
      </pc:sldChg>
      <pc:sldChg chg="addSp modSp mod">
        <pc:chgData name="Kristian Adams" userId="21aaaaa9-89c0-4092-b1b4-c14ff29c6669" providerId="ADAL" clId="{D15714CB-E501-46D4-A511-EDE1B31C3323}" dt="2021-01-28T10:52:59.016" v="646" actId="1076"/>
        <pc:sldMkLst>
          <pc:docMk/>
          <pc:sldMk cId="33314730" sldId="403"/>
        </pc:sldMkLst>
        <pc:spChg chg="add mod">
          <ac:chgData name="Kristian Adams" userId="21aaaaa9-89c0-4092-b1b4-c14ff29c6669" providerId="ADAL" clId="{D15714CB-E501-46D4-A511-EDE1B31C3323}" dt="2021-01-28T10:52:45.725" v="641" actId="207"/>
          <ac:spMkLst>
            <pc:docMk/>
            <pc:sldMk cId="33314730" sldId="403"/>
            <ac:spMk id="2" creationId="{212B7702-489F-4E6F-8E48-66211D0AB090}"/>
          </ac:spMkLst>
        </pc:spChg>
        <pc:picChg chg="mod">
          <ac:chgData name="Kristian Adams" userId="21aaaaa9-89c0-4092-b1b4-c14ff29c6669" providerId="ADAL" clId="{D15714CB-E501-46D4-A511-EDE1B31C3323}" dt="2021-01-28T10:52:59.016" v="646" actId="1076"/>
          <ac:picMkLst>
            <pc:docMk/>
            <pc:sldMk cId="33314730" sldId="403"/>
            <ac:picMk id="5" creationId="{89464A19-5C4C-44C9-A176-E7DF03C34ACE}"/>
          </ac:picMkLst>
        </pc:picChg>
        <pc:picChg chg="mod">
          <ac:chgData name="Kristian Adams" userId="21aaaaa9-89c0-4092-b1b4-c14ff29c6669" providerId="ADAL" clId="{D15714CB-E501-46D4-A511-EDE1B31C3323}" dt="2021-01-28T10:52:57.745" v="645" actId="1076"/>
          <ac:picMkLst>
            <pc:docMk/>
            <pc:sldMk cId="33314730" sldId="403"/>
            <ac:picMk id="7" creationId="{EB82C455-2250-43B8-8A4E-D549A8096BA7}"/>
          </ac:picMkLst>
        </pc:picChg>
      </pc:sldChg>
      <pc:sldChg chg="del">
        <pc:chgData name="Kristian Adams" userId="21aaaaa9-89c0-4092-b1b4-c14ff29c6669" providerId="ADAL" clId="{D15714CB-E501-46D4-A511-EDE1B31C3323}" dt="2021-01-28T10:27:01.439" v="2" actId="47"/>
        <pc:sldMkLst>
          <pc:docMk/>
          <pc:sldMk cId="4261591639" sldId="403"/>
        </pc:sldMkLst>
      </pc:sldChg>
      <pc:sldChg chg="addSp delSp modSp mod">
        <pc:chgData name="Kristian Adams" userId="21aaaaa9-89c0-4092-b1b4-c14ff29c6669" providerId="ADAL" clId="{D15714CB-E501-46D4-A511-EDE1B31C3323}" dt="2021-01-28T11:08:27.535" v="929" actId="1076"/>
        <pc:sldMkLst>
          <pc:docMk/>
          <pc:sldMk cId="3952673237" sldId="405"/>
        </pc:sldMkLst>
        <pc:spChg chg="mod">
          <ac:chgData name="Kristian Adams" userId="21aaaaa9-89c0-4092-b1b4-c14ff29c6669" providerId="ADAL" clId="{D15714CB-E501-46D4-A511-EDE1B31C3323}" dt="2021-01-28T11:08:27.535" v="929" actId="1076"/>
          <ac:spMkLst>
            <pc:docMk/>
            <pc:sldMk cId="3952673237" sldId="405"/>
            <ac:spMk id="2" creationId="{F3F119DC-71E8-4C8E-9ECB-CBF086D22106}"/>
          </ac:spMkLst>
        </pc:spChg>
        <pc:spChg chg="del mod">
          <ac:chgData name="Kristian Adams" userId="21aaaaa9-89c0-4092-b1b4-c14ff29c6669" providerId="ADAL" clId="{D15714CB-E501-46D4-A511-EDE1B31C3323}" dt="2021-01-28T11:05:52.421" v="908" actId="478"/>
          <ac:spMkLst>
            <pc:docMk/>
            <pc:sldMk cId="3952673237" sldId="405"/>
            <ac:spMk id="3" creationId="{2D2D07BF-6036-486F-A00A-F036A6145F10}"/>
          </ac:spMkLst>
        </pc:spChg>
        <pc:spChg chg="add mod">
          <ac:chgData name="Kristian Adams" userId="21aaaaa9-89c0-4092-b1b4-c14ff29c6669" providerId="ADAL" clId="{D15714CB-E501-46D4-A511-EDE1B31C3323}" dt="2021-01-28T11:07:12.607" v="919" actId="1076"/>
          <ac:spMkLst>
            <pc:docMk/>
            <pc:sldMk cId="3952673237" sldId="405"/>
            <ac:spMk id="4" creationId="{C6A95AE9-EC7F-4D1F-8193-C56D201FDEE5}"/>
          </ac:spMkLst>
        </pc:spChg>
        <pc:spChg chg="add mod">
          <ac:chgData name="Kristian Adams" userId="21aaaaa9-89c0-4092-b1b4-c14ff29c6669" providerId="ADAL" clId="{D15714CB-E501-46D4-A511-EDE1B31C3323}" dt="2021-01-28T11:07:12.607" v="919" actId="1076"/>
          <ac:spMkLst>
            <pc:docMk/>
            <pc:sldMk cId="3952673237" sldId="405"/>
            <ac:spMk id="5" creationId="{E41C5909-F2BC-42AE-B9FA-CE11FE523B81}"/>
          </ac:spMkLst>
        </pc:spChg>
        <pc:spChg chg="add mod">
          <ac:chgData name="Kristian Adams" userId="21aaaaa9-89c0-4092-b1b4-c14ff29c6669" providerId="ADAL" clId="{D15714CB-E501-46D4-A511-EDE1B31C3323}" dt="2021-01-28T11:07:12.607" v="919" actId="1076"/>
          <ac:spMkLst>
            <pc:docMk/>
            <pc:sldMk cId="3952673237" sldId="405"/>
            <ac:spMk id="6" creationId="{4476E802-C959-43D2-9621-CE701985C1DF}"/>
          </ac:spMkLst>
        </pc:spChg>
        <pc:spChg chg="add mod">
          <ac:chgData name="Kristian Adams" userId="21aaaaa9-89c0-4092-b1b4-c14ff29c6669" providerId="ADAL" clId="{D15714CB-E501-46D4-A511-EDE1B31C3323}" dt="2021-01-28T11:07:12.607" v="919" actId="1076"/>
          <ac:spMkLst>
            <pc:docMk/>
            <pc:sldMk cId="3952673237" sldId="405"/>
            <ac:spMk id="7" creationId="{B9B5335E-D2F6-46EC-9CB7-80507322685E}"/>
          </ac:spMkLst>
        </pc:spChg>
        <pc:spChg chg="add mod">
          <ac:chgData name="Kristian Adams" userId="21aaaaa9-89c0-4092-b1b4-c14ff29c6669" providerId="ADAL" clId="{D15714CB-E501-46D4-A511-EDE1B31C3323}" dt="2021-01-28T11:07:26.543" v="920" actId="1076"/>
          <ac:spMkLst>
            <pc:docMk/>
            <pc:sldMk cId="3952673237" sldId="405"/>
            <ac:spMk id="8" creationId="{E145748D-F5C3-44A7-8F81-0FD7D02B5C79}"/>
          </ac:spMkLst>
        </pc:spChg>
        <pc:spChg chg="add mod">
          <ac:chgData name="Kristian Adams" userId="21aaaaa9-89c0-4092-b1b4-c14ff29c6669" providerId="ADAL" clId="{D15714CB-E501-46D4-A511-EDE1B31C3323}" dt="2021-01-28T11:07:32.847" v="921" actId="1076"/>
          <ac:spMkLst>
            <pc:docMk/>
            <pc:sldMk cId="3952673237" sldId="405"/>
            <ac:spMk id="9" creationId="{24A92D40-0497-446D-8496-AD679EE5F1D5}"/>
          </ac:spMkLst>
        </pc:spChg>
        <pc:spChg chg="add mod">
          <ac:chgData name="Kristian Adams" userId="21aaaaa9-89c0-4092-b1b4-c14ff29c6669" providerId="ADAL" clId="{D15714CB-E501-46D4-A511-EDE1B31C3323}" dt="2021-01-28T11:07:39.399" v="922" actId="1076"/>
          <ac:spMkLst>
            <pc:docMk/>
            <pc:sldMk cId="3952673237" sldId="405"/>
            <ac:spMk id="10" creationId="{4BBFB2C4-1EE5-4986-83FE-6A14CBF8FB0C}"/>
          </ac:spMkLst>
        </pc:spChg>
        <pc:spChg chg="add mod">
          <ac:chgData name="Kristian Adams" userId="21aaaaa9-89c0-4092-b1b4-c14ff29c6669" providerId="ADAL" clId="{D15714CB-E501-46D4-A511-EDE1B31C3323}" dt="2021-01-28T11:07:43.543" v="923" actId="1076"/>
          <ac:spMkLst>
            <pc:docMk/>
            <pc:sldMk cId="3952673237" sldId="405"/>
            <ac:spMk id="11" creationId="{9A29872A-FDC1-49E1-840B-48F051313502}"/>
          </ac:spMkLst>
        </pc:spChg>
        <pc:spChg chg="add mod">
          <ac:chgData name="Kristian Adams" userId="21aaaaa9-89c0-4092-b1b4-c14ff29c6669" providerId="ADAL" clId="{D15714CB-E501-46D4-A511-EDE1B31C3323}" dt="2021-01-28T11:08:02.192" v="926" actId="1076"/>
          <ac:spMkLst>
            <pc:docMk/>
            <pc:sldMk cId="3952673237" sldId="405"/>
            <ac:spMk id="12" creationId="{41865934-FAD6-49EB-A314-44E8779E5C2A}"/>
          </ac:spMkLst>
        </pc:spChg>
        <pc:spChg chg="add mod">
          <ac:chgData name="Kristian Adams" userId="21aaaaa9-89c0-4092-b1b4-c14ff29c6669" providerId="ADAL" clId="{D15714CB-E501-46D4-A511-EDE1B31C3323}" dt="2021-01-28T11:07:57.295" v="925" actId="1076"/>
          <ac:spMkLst>
            <pc:docMk/>
            <pc:sldMk cId="3952673237" sldId="405"/>
            <ac:spMk id="13" creationId="{CCC7DB56-4E33-4A1E-A2D6-1BC62FCE6E7A}"/>
          </ac:spMkLst>
        </pc:spChg>
        <pc:spChg chg="add mod">
          <ac:chgData name="Kristian Adams" userId="21aaaaa9-89c0-4092-b1b4-c14ff29c6669" providerId="ADAL" clId="{D15714CB-E501-46D4-A511-EDE1B31C3323}" dt="2021-01-28T11:08:08.311" v="927" actId="1076"/>
          <ac:spMkLst>
            <pc:docMk/>
            <pc:sldMk cId="3952673237" sldId="405"/>
            <ac:spMk id="14" creationId="{7B4C053E-146D-4E28-9030-BDA7785FEA39}"/>
          </ac:spMkLst>
        </pc:spChg>
        <pc:spChg chg="add mod">
          <ac:chgData name="Kristian Adams" userId="21aaaaa9-89c0-4092-b1b4-c14ff29c6669" providerId="ADAL" clId="{D15714CB-E501-46D4-A511-EDE1B31C3323}" dt="2021-01-28T11:08:21.279" v="928" actId="1076"/>
          <ac:spMkLst>
            <pc:docMk/>
            <pc:sldMk cId="3952673237" sldId="405"/>
            <ac:spMk id="15" creationId="{55A856FA-141E-41AE-B193-8A31E5EA3323}"/>
          </ac:spMkLst>
        </pc:spChg>
        <pc:spChg chg="add del mod">
          <ac:chgData name="Kristian Adams" userId="21aaaaa9-89c0-4092-b1b4-c14ff29c6669" providerId="ADAL" clId="{D15714CB-E501-46D4-A511-EDE1B31C3323}" dt="2021-01-28T11:05:55.365" v="909" actId="478"/>
          <ac:spMkLst>
            <pc:docMk/>
            <pc:sldMk cId="3952673237" sldId="405"/>
            <ac:spMk id="17" creationId="{103E12AF-1988-4EA3-8675-2819D59D87DC}"/>
          </ac:spMkLst>
        </pc:spChg>
      </pc:sldChg>
      <pc:sldChg chg="addSp modSp mod">
        <pc:chgData name="Kristian Adams" userId="21aaaaa9-89c0-4092-b1b4-c14ff29c6669" providerId="ADAL" clId="{D15714CB-E501-46D4-A511-EDE1B31C3323}" dt="2021-01-28T10:58:09.153" v="667" actId="1076"/>
        <pc:sldMkLst>
          <pc:docMk/>
          <pc:sldMk cId="3762100619" sldId="406"/>
        </pc:sldMkLst>
        <pc:spChg chg="mod">
          <ac:chgData name="Kristian Adams" userId="21aaaaa9-89c0-4092-b1b4-c14ff29c6669" providerId="ADAL" clId="{D15714CB-E501-46D4-A511-EDE1B31C3323}" dt="2021-01-28T10:57:18.329" v="660" actId="1076"/>
          <ac:spMkLst>
            <pc:docMk/>
            <pc:sldMk cId="3762100619" sldId="406"/>
            <ac:spMk id="2" creationId="{F002233F-5ADE-4384-94E2-84CC8796857E}"/>
          </ac:spMkLst>
        </pc:spChg>
        <pc:spChg chg="mod">
          <ac:chgData name="Kristian Adams" userId="21aaaaa9-89c0-4092-b1b4-c14ff29c6669" providerId="ADAL" clId="{D15714CB-E501-46D4-A511-EDE1B31C3323}" dt="2021-01-28T10:58:09.153" v="667" actId="1076"/>
          <ac:spMkLst>
            <pc:docMk/>
            <pc:sldMk cId="3762100619" sldId="406"/>
            <ac:spMk id="3" creationId="{1C24C8AE-E50C-4E45-A280-C42F733E2718}"/>
          </ac:spMkLst>
        </pc:spChg>
        <pc:spChg chg="add mod">
          <ac:chgData name="Kristian Adams" userId="21aaaaa9-89c0-4092-b1b4-c14ff29c6669" providerId="ADAL" clId="{D15714CB-E501-46D4-A511-EDE1B31C3323}" dt="2021-01-28T10:58:04.888" v="666" actId="1076"/>
          <ac:spMkLst>
            <pc:docMk/>
            <pc:sldMk cId="3762100619" sldId="406"/>
            <ac:spMk id="4" creationId="{E60A7B5E-8591-44AE-B4F8-CD2E9AA8D962}"/>
          </ac:spMkLst>
        </pc:spChg>
      </pc:sldChg>
      <pc:sldChg chg="del">
        <pc:chgData name="Kristian Adams" userId="21aaaaa9-89c0-4092-b1b4-c14ff29c6669" providerId="ADAL" clId="{D15714CB-E501-46D4-A511-EDE1B31C3323}" dt="2021-01-28T10:27:02.315" v="5" actId="47"/>
        <pc:sldMkLst>
          <pc:docMk/>
          <pc:sldMk cId="2591870519" sldId="408"/>
        </pc:sldMkLst>
      </pc:sldChg>
      <pc:sldChg chg="del">
        <pc:chgData name="Kristian Adams" userId="21aaaaa9-89c0-4092-b1b4-c14ff29c6669" providerId="ADAL" clId="{D15714CB-E501-46D4-A511-EDE1B31C3323}" dt="2021-01-28T10:27:02.578" v="6" actId="47"/>
        <pc:sldMkLst>
          <pc:docMk/>
          <pc:sldMk cId="1721805753" sldId="409"/>
        </pc:sldMkLst>
      </pc:sldChg>
      <pc:sldChg chg="del">
        <pc:chgData name="Kristian Adams" userId="21aaaaa9-89c0-4092-b1b4-c14ff29c6669" providerId="ADAL" clId="{D15714CB-E501-46D4-A511-EDE1B31C3323}" dt="2021-01-28T10:27:02.063" v="4" actId="47"/>
        <pc:sldMkLst>
          <pc:docMk/>
          <pc:sldMk cId="2667377935" sldId="410"/>
        </pc:sldMkLst>
      </pc:sldChg>
      <pc:sldChg chg="modNotesTx">
        <pc:chgData name="Kristian Adams" userId="21aaaaa9-89c0-4092-b1b4-c14ff29c6669" providerId="ADAL" clId="{D15714CB-E501-46D4-A511-EDE1B31C3323}" dt="2021-01-28T11:45:11.274" v="936" actId="20577"/>
        <pc:sldMkLst>
          <pc:docMk/>
          <pc:sldMk cId="426588578" sldId="700"/>
        </pc:sldMkLst>
      </pc:sldChg>
      <pc:sldChg chg="modSp mod">
        <pc:chgData name="Kristian Adams" userId="21aaaaa9-89c0-4092-b1b4-c14ff29c6669" providerId="ADAL" clId="{D15714CB-E501-46D4-A511-EDE1B31C3323}" dt="2021-01-28T10:36:47.095" v="231" actId="20577"/>
        <pc:sldMkLst>
          <pc:docMk/>
          <pc:sldMk cId="3932795989" sldId="711"/>
        </pc:sldMkLst>
        <pc:spChg chg="mod">
          <ac:chgData name="Kristian Adams" userId="21aaaaa9-89c0-4092-b1b4-c14ff29c6669" providerId="ADAL" clId="{D15714CB-E501-46D4-A511-EDE1B31C3323}" dt="2021-01-28T10:35:19.712" v="160" actId="20577"/>
          <ac:spMkLst>
            <pc:docMk/>
            <pc:sldMk cId="3932795989" sldId="711"/>
            <ac:spMk id="11" creationId="{8ADCE21D-F195-440D-B566-A4D1CAB4D058}"/>
          </ac:spMkLst>
        </pc:spChg>
        <pc:spChg chg="mod">
          <ac:chgData name="Kristian Adams" userId="21aaaaa9-89c0-4092-b1b4-c14ff29c6669" providerId="ADAL" clId="{D15714CB-E501-46D4-A511-EDE1B31C3323}" dt="2021-01-28T10:36:47.095" v="231" actId="20577"/>
          <ac:spMkLst>
            <pc:docMk/>
            <pc:sldMk cId="3932795989" sldId="711"/>
            <ac:spMk id="12" creationId="{6BDCB25A-D333-4AA7-B362-5BD6D4A6EA3C}"/>
          </ac:spMkLst>
        </pc:spChg>
      </pc:sldChg>
      <pc:sldChg chg="del">
        <pc:chgData name="Kristian Adams" userId="21aaaaa9-89c0-4092-b1b4-c14ff29c6669" providerId="ADAL" clId="{D15714CB-E501-46D4-A511-EDE1B31C3323}" dt="2021-01-28T10:27:06.602" v="16" actId="47"/>
        <pc:sldMkLst>
          <pc:docMk/>
          <pc:sldMk cId="772196234" sldId="826"/>
        </pc:sldMkLst>
      </pc:sldChg>
      <pc:sldChg chg="del">
        <pc:chgData name="Kristian Adams" userId="21aaaaa9-89c0-4092-b1b4-c14ff29c6669" providerId="ADAL" clId="{D15714CB-E501-46D4-A511-EDE1B31C3323}" dt="2021-01-28T10:27:07.096" v="17" actId="47"/>
        <pc:sldMkLst>
          <pc:docMk/>
          <pc:sldMk cId="678660891" sldId="9441"/>
        </pc:sldMkLst>
      </pc:sldChg>
      <pc:sldChg chg="del">
        <pc:chgData name="Kristian Adams" userId="21aaaaa9-89c0-4092-b1b4-c14ff29c6669" providerId="ADAL" clId="{D15714CB-E501-46D4-A511-EDE1B31C3323}" dt="2021-01-28T10:27:08.283" v="19" actId="47"/>
        <pc:sldMkLst>
          <pc:docMk/>
          <pc:sldMk cId="2547062854" sldId="9445"/>
        </pc:sldMkLst>
      </pc:sldChg>
      <pc:sldChg chg="del">
        <pc:chgData name="Kristian Adams" userId="21aaaaa9-89c0-4092-b1b4-c14ff29c6669" providerId="ADAL" clId="{D15714CB-E501-46D4-A511-EDE1B31C3323}" dt="2021-01-28T10:27:07.692" v="18" actId="47"/>
        <pc:sldMkLst>
          <pc:docMk/>
          <pc:sldMk cId="1601398944" sldId="9446"/>
        </pc:sldMkLst>
      </pc:sldChg>
      <pc:sldChg chg="modSp mod">
        <pc:chgData name="Kristian Adams" userId="21aaaaa9-89c0-4092-b1b4-c14ff29c6669" providerId="ADAL" clId="{D15714CB-E501-46D4-A511-EDE1B31C3323}" dt="2021-01-28T10:38:10.888" v="480" actId="20577"/>
        <pc:sldMkLst>
          <pc:docMk/>
          <pc:sldMk cId="962732167" sldId="838840825"/>
        </pc:sldMkLst>
        <pc:spChg chg="mod">
          <ac:chgData name="Kristian Adams" userId="21aaaaa9-89c0-4092-b1b4-c14ff29c6669" providerId="ADAL" clId="{D15714CB-E501-46D4-A511-EDE1B31C3323}" dt="2021-01-28T10:38:10.888" v="480" actId="20577"/>
          <ac:spMkLst>
            <pc:docMk/>
            <pc:sldMk cId="962732167" sldId="838840825"/>
            <ac:spMk id="3" creationId="{A6EC6C12-CED6-477A-B74D-1B65B6075D81}"/>
          </ac:spMkLst>
        </pc:spChg>
      </pc:sldChg>
      <pc:sldChg chg="modSp add mod ord">
        <pc:chgData name="Kristian Adams" userId="21aaaaa9-89c0-4092-b1b4-c14ff29c6669" providerId="ADAL" clId="{D15714CB-E501-46D4-A511-EDE1B31C3323}" dt="2021-01-28T10:49:11.458" v="611" actId="1076"/>
        <pc:sldMkLst>
          <pc:docMk/>
          <pc:sldMk cId="3935089422" sldId="838840826"/>
        </pc:sldMkLst>
        <pc:spChg chg="mod">
          <ac:chgData name="Kristian Adams" userId="21aaaaa9-89c0-4092-b1b4-c14ff29c6669" providerId="ADAL" clId="{D15714CB-E501-46D4-A511-EDE1B31C3323}" dt="2021-01-28T10:49:11.458" v="611" actId="1076"/>
          <ac:spMkLst>
            <pc:docMk/>
            <pc:sldMk cId="3935089422" sldId="838840826"/>
            <ac:spMk id="5" creationId="{00000000-0000-0000-0000-000000000000}"/>
          </ac:spMkLst>
        </pc:spChg>
        <pc:spChg chg="mod">
          <ac:chgData name="Kristian Adams" userId="21aaaaa9-89c0-4092-b1b4-c14ff29c6669" providerId="ADAL" clId="{D15714CB-E501-46D4-A511-EDE1B31C3323}" dt="2021-01-28T10:48:51.907" v="607" actId="20577"/>
          <ac:spMkLst>
            <pc:docMk/>
            <pc:sldMk cId="3935089422" sldId="838840826"/>
            <ac:spMk id="7" creationId="{00000000-0000-0000-0000-000000000000}"/>
          </ac:spMkLst>
        </pc:spChg>
      </pc:sldChg>
      <pc:sldChg chg="del">
        <pc:chgData name="Kristian Adams" userId="21aaaaa9-89c0-4092-b1b4-c14ff29c6669" providerId="ADAL" clId="{D15714CB-E501-46D4-A511-EDE1B31C3323}" dt="2021-01-28T10:27:00.228" v="0" actId="47"/>
        <pc:sldMkLst>
          <pc:docMk/>
          <pc:sldMk cId="4013905129" sldId="838840826"/>
        </pc:sldMkLst>
      </pc:sldChg>
      <pc:sldChg chg="add del ord">
        <pc:chgData name="Kristian Adams" userId="21aaaaa9-89c0-4092-b1b4-c14ff29c6669" providerId="ADAL" clId="{D15714CB-E501-46D4-A511-EDE1B31C3323}" dt="2021-01-28T11:27:34.709" v="935" actId="47"/>
        <pc:sldMkLst>
          <pc:docMk/>
          <pc:sldMk cId="1321685435" sldId="838840827"/>
        </pc:sldMkLst>
      </pc:sldChg>
      <pc:sldChg chg="modNotesTx">
        <pc:chgData name="Kristian Adams" userId="21aaaaa9-89c0-4092-b1b4-c14ff29c6669" providerId="ADAL" clId="{D15714CB-E501-46D4-A511-EDE1B31C3323}" dt="2021-01-28T12:11:17.718" v="950" actId="20577"/>
        <pc:sldMkLst>
          <pc:docMk/>
          <pc:sldMk cId="2942939542" sldId="838840828"/>
        </pc:sldMkLst>
      </pc:sldChg>
      <pc:sldChg chg="modSp add del mod">
        <pc:chgData name="Kristian Adams" userId="21aaaaa9-89c0-4092-b1b4-c14ff29c6669" providerId="ADAL" clId="{D15714CB-E501-46D4-A511-EDE1B31C3323}" dt="2021-01-28T12:30:16.895" v="954"/>
        <pc:sldMkLst>
          <pc:docMk/>
          <pc:sldMk cId="655329930" sldId="838840829"/>
        </pc:sldMkLst>
        <pc:spChg chg="mod">
          <ac:chgData name="Kristian Adams" userId="21aaaaa9-89c0-4092-b1b4-c14ff29c6669" providerId="ADAL" clId="{D15714CB-E501-46D4-A511-EDE1B31C3323}" dt="2021-01-28T12:30:16.895" v="954"/>
          <ac:spMkLst>
            <pc:docMk/>
            <pc:sldMk cId="655329930" sldId="838840829"/>
            <ac:spMk id="5" creationId="{00000000-0000-0000-0000-000000000000}"/>
          </ac:spMkLst>
        </pc:spChg>
      </pc:sldChg>
      <pc:sldChg chg="modSp mod">
        <pc:chgData name="Kristian Adams" userId="21aaaaa9-89c0-4092-b1b4-c14ff29c6669" providerId="ADAL" clId="{D15714CB-E501-46D4-A511-EDE1B31C3323}" dt="2021-01-28T12:34:39.979" v="991" actId="20577"/>
        <pc:sldMkLst>
          <pc:docMk/>
          <pc:sldMk cId="2486347464" sldId="838840829"/>
        </pc:sldMkLst>
        <pc:spChg chg="mod">
          <ac:chgData name="Kristian Adams" userId="21aaaaa9-89c0-4092-b1b4-c14ff29c6669" providerId="ADAL" clId="{D15714CB-E501-46D4-A511-EDE1B31C3323}" dt="2021-01-28T12:34:32.214" v="970" actId="20577"/>
          <ac:spMkLst>
            <pc:docMk/>
            <pc:sldMk cId="2486347464" sldId="838840829"/>
            <ac:spMk id="5" creationId="{00000000-0000-0000-0000-000000000000}"/>
          </ac:spMkLst>
        </pc:spChg>
        <pc:spChg chg="mod">
          <ac:chgData name="Kristian Adams" userId="21aaaaa9-89c0-4092-b1b4-c14ff29c6669" providerId="ADAL" clId="{D15714CB-E501-46D4-A511-EDE1B31C3323}" dt="2021-01-28T12:34:39.979" v="991" actId="20577"/>
          <ac:spMkLst>
            <pc:docMk/>
            <pc:sldMk cId="2486347464" sldId="838840829"/>
            <ac:spMk id="7" creationId="{00000000-0000-0000-0000-000000000000}"/>
          </ac:spMkLst>
        </pc:spChg>
      </pc:sldChg>
      <pc:sldChg chg="del">
        <pc:chgData name="Kristian Adams" userId="21aaaaa9-89c0-4092-b1b4-c14ff29c6669" providerId="ADAL" clId="{D15714CB-E501-46D4-A511-EDE1B31C3323}" dt="2021-01-28T10:40:29.929" v="481" actId="47"/>
        <pc:sldMkLst>
          <pc:docMk/>
          <pc:sldMk cId="3634174874" sldId="838840829"/>
        </pc:sldMkLst>
      </pc:sldChg>
      <pc:sldChg chg="modSp add del mod">
        <pc:chgData name="Kristian Adams" userId="21aaaaa9-89c0-4092-b1b4-c14ff29c6669" providerId="ADAL" clId="{D15714CB-E501-46D4-A511-EDE1B31C3323}" dt="2021-01-28T12:30:30.696" v="957" actId="47"/>
        <pc:sldMkLst>
          <pc:docMk/>
          <pc:sldMk cId="4100998211" sldId="838840829"/>
        </pc:sldMkLst>
        <pc:spChg chg="mod">
          <ac:chgData name="Kristian Adams" userId="21aaaaa9-89c0-4092-b1b4-c14ff29c6669" providerId="ADAL" clId="{D15714CB-E501-46D4-A511-EDE1B31C3323}" dt="2021-01-28T12:30:27.739" v="956" actId="27636"/>
          <ac:spMkLst>
            <pc:docMk/>
            <pc:sldMk cId="4100998211" sldId="838840829"/>
            <ac:spMk id="5" creationId="{00000000-0000-0000-0000-000000000000}"/>
          </ac:spMkLst>
        </pc:spChg>
      </pc:sldChg>
      <pc:sldChg chg="del">
        <pc:chgData name="Kristian Adams" userId="21aaaaa9-89c0-4092-b1b4-c14ff29c6669" providerId="ADAL" clId="{D15714CB-E501-46D4-A511-EDE1B31C3323}" dt="2021-01-28T10:27:05.474" v="13" actId="47"/>
        <pc:sldMkLst>
          <pc:docMk/>
          <pc:sldMk cId="935557651" sldId="838840830"/>
        </pc:sldMkLst>
      </pc:sldChg>
      <pc:sldMasterChg chg="del delSldLayout">
        <pc:chgData name="Kristian Adams" userId="21aaaaa9-89c0-4092-b1b4-c14ff29c6669" providerId="ADAL" clId="{D15714CB-E501-46D4-A511-EDE1B31C3323}" dt="2021-01-28T10:27:05.880" v="15" actId="47"/>
        <pc:sldMasterMkLst>
          <pc:docMk/>
          <pc:sldMasterMk cId="2023827689" sldId="2147483911"/>
        </pc:sldMasterMkLst>
        <pc:sldLayoutChg chg="del">
          <pc:chgData name="Kristian Adams" userId="21aaaaa9-89c0-4092-b1b4-c14ff29c6669" providerId="ADAL" clId="{D15714CB-E501-46D4-A511-EDE1B31C3323}" dt="2021-01-28T10:27:05.880" v="15" actId="47"/>
          <pc:sldLayoutMkLst>
            <pc:docMk/>
            <pc:sldMasterMk cId="2023827689" sldId="2147483911"/>
            <pc:sldLayoutMk cId="3422335050" sldId="2147483912"/>
          </pc:sldLayoutMkLst>
        </pc:sldLayoutChg>
        <pc:sldLayoutChg chg="del">
          <pc:chgData name="Kristian Adams" userId="21aaaaa9-89c0-4092-b1b4-c14ff29c6669" providerId="ADAL" clId="{D15714CB-E501-46D4-A511-EDE1B31C3323}" dt="2021-01-28T10:27:05.880" v="15" actId="47"/>
          <pc:sldLayoutMkLst>
            <pc:docMk/>
            <pc:sldMasterMk cId="2023827689" sldId="2147483911"/>
            <pc:sldLayoutMk cId="582749503" sldId="2147483913"/>
          </pc:sldLayoutMkLst>
        </pc:sldLayoutChg>
        <pc:sldLayoutChg chg="del">
          <pc:chgData name="Kristian Adams" userId="21aaaaa9-89c0-4092-b1b4-c14ff29c6669" providerId="ADAL" clId="{D15714CB-E501-46D4-A511-EDE1B31C3323}" dt="2021-01-28T10:27:05.880" v="15" actId="47"/>
          <pc:sldLayoutMkLst>
            <pc:docMk/>
            <pc:sldMasterMk cId="2023827689" sldId="2147483911"/>
            <pc:sldLayoutMk cId="1112321906" sldId="2147483914"/>
          </pc:sldLayoutMkLst>
        </pc:sldLayoutChg>
        <pc:sldLayoutChg chg="del">
          <pc:chgData name="Kristian Adams" userId="21aaaaa9-89c0-4092-b1b4-c14ff29c6669" providerId="ADAL" clId="{D15714CB-E501-46D4-A511-EDE1B31C3323}" dt="2021-01-28T10:27:05.880" v="15" actId="47"/>
          <pc:sldLayoutMkLst>
            <pc:docMk/>
            <pc:sldMasterMk cId="2023827689" sldId="2147483911"/>
            <pc:sldLayoutMk cId="35741667" sldId="2147483915"/>
          </pc:sldLayoutMkLst>
        </pc:sldLayoutChg>
        <pc:sldLayoutChg chg="del">
          <pc:chgData name="Kristian Adams" userId="21aaaaa9-89c0-4092-b1b4-c14ff29c6669" providerId="ADAL" clId="{D15714CB-E501-46D4-A511-EDE1B31C3323}" dt="2021-01-28T10:27:05.880" v="15" actId="47"/>
          <pc:sldLayoutMkLst>
            <pc:docMk/>
            <pc:sldMasterMk cId="2023827689" sldId="2147483911"/>
            <pc:sldLayoutMk cId="1417689760" sldId="2147483916"/>
          </pc:sldLayoutMkLst>
        </pc:sldLayoutChg>
        <pc:sldLayoutChg chg="del">
          <pc:chgData name="Kristian Adams" userId="21aaaaa9-89c0-4092-b1b4-c14ff29c6669" providerId="ADAL" clId="{D15714CB-E501-46D4-A511-EDE1B31C3323}" dt="2021-01-28T10:27:05.880" v="15" actId="47"/>
          <pc:sldLayoutMkLst>
            <pc:docMk/>
            <pc:sldMasterMk cId="2023827689" sldId="2147483911"/>
            <pc:sldLayoutMk cId="2159103435" sldId="2147483917"/>
          </pc:sldLayoutMkLst>
        </pc:sldLayoutChg>
        <pc:sldLayoutChg chg="del">
          <pc:chgData name="Kristian Adams" userId="21aaaaa9-89c0-4092-b1b4-c14ff29c6669" providerId="ADAL" clId="{D15714CB-E501-46D4-A511-EDE1B31C3323}" dt="2021-01-28T10:27:05.880" v="15" actId="47"/>
          <pc:sldLayoutMkLst>
            <pc:docMk/>
            <pc:sldMasterMk cId="2023827689" sldId="2147483911"/>
            <pc:sldLayoutMk cId="2359044976" sldId="2147483918"/>
          </pc:sldLayoutMkLst>
        </pc:sldLayoutChg>
        <pc:sldLayoutChg chg="del">
          <pc:chgData name="Kristian Adams" userId="21aaaaa9-89c0-4092-b1b4-c14ff29c6669" providerId="ADAL" clId="{D15714CB-E501-46D4-A511-EDE1B31C3323}" dt="2021-01-28T10:27:05.880" v="15" actId="47"/>
          <pc:sldLayoutMkLst>
            <pc:docMk/>
            <pc:sldMasterMk cId="2023827689" sldId="2147483911"/>
            <pc:sldLayoutMk cId="3806467362" sldId="2147483919"/>
          </pc:sldLayoutMkLst>
        </pc:sldLayoutChg>
        <pc:sldLayoutChg chg="del">
          <pc:chgData name="Kristian Adams" userId="21aaaaa9-89c0-4092-b1b4-c14ff29c6669" providerId="ADAL" clId="{D15714CB-E501-46D4-A511-EDE1B31C3323}" dt="2021-01-28T10:27:05.880" v="15" actId="47"/>
          <pc:sldLayoutMkLst>
            <pc:docMk/>
            <pc:sldMasterMk cId="2023827689" sldId="2147483911"/>
            <pc:sldLayoutMk cId="1679517292" sldId="2147483920"/>
          </pc:sldLayoutMkLst>
        </pc:sldLayoutChg>
        <pc:sldLayoutChg chg="del">
          <pc:chgData name="Kristian Adams" userId="21aaaaa9-89c0-4092-b1b4-c14ff29c6669" providerId="ADAL" clId="{D15714CB-E501-46D4-A511-EDE1B31C3323}" dt="2021-01-28T10:27:05.880" v="15" actId="47"/>
          <pc:sldLayoutMkLst>
            <pc:docMk/>
            <pc:sldMasterMk cId="2023827689" sldId="2147483911"/>
            <pc:sldLayoutMk cId="1075882848" sldId="2147483921"/>
          </pc:sldLayoutMkLst>
        </pc:sldLayoutChg>
        <pc:sldLayoutChg chg="del">
          <pc:chgData name="Kristian Adams" userId="21aaaaa9-89c0-4092-b1b4-c14ff29c6669" providerId="ADAL" clId="{D15714CB-E501-46D4-A511-EDE1B31C3323}" dt="2021-01-28T10:27:05.880" v="15" actId="47"/>
          <pc:sldLayoutMkLst>
            <pc:docMk/>
            <pc:sldMasterMk cId="2023827689" sldId="2147483911"/>
            <pc:sldLayoutMk cId="3508575644" sldId="2147483922"/>
          </pc:sldLayoutMkLst>
        </pc:sldLayoutChg>
      </pc:sldMasterChg>
      <pc:sldMasterChg chg="delSldLayout">
        <pc:chgData name="Kristian Adams" userId="21aaaaa9-89c0-4092-b1b4-c14ff29c6669" providerId="ADAL" clId="{D15714CB-E501-46D4-A511-EDE1B31C3323}" dt="2021-01-28T10:27:08.283" v="19" actId="47"/>
        <pc:sldMasterMkLst>
          <pc:docMk/>
          <pc:sldMasterMk cId="2466042380" sldId="2147483923"/>
        </pc:sldMasterMkLst>
        <pc:sldLayoutChg chg="del">
          <pc:chgData name="Kristian Adams" userId="21aaaaa9-89c0-4092-b1b4-c14ff29c6669" providerId="ADAL" clId="{D15714CB-E501-46D4-A511-EDE1B31C3323}" dt="2021-01-28T10:27:08.283" v="19" actId="47"/>
          <pc:sldLayoutMkLst>
            <pc:docMk/>
            <pc:sldMasterMk cId="2466042380" sldId="2147483923"/>
            <pc:sldLayoutMk cId="3031360278" sldId="2147483961"/>
          </pc:sldLayoutMkLst>
        </pc:sldLayoutChg>
      </pc:sldMasterChg>
    </pc:docChg>
  </pc:docChgLst>
  <pc:docChgLst>
    <pc:chgData name="Kristian Adams" userId="S::k.adams@cipd.co.uk::21aaaaa9-89c0-4092-b1b4-c14ff29c6669" providerId="AD" clId="Web-{D48EDCC5-F1EE-4E36-ABFE-D3437BDCF960}"/>
    <pc:docChg chg="modSld">
      <pc:chgData name="Kristian Adams" userId="S::k.adams@cipd.co.uk::21aaaaa9-89c0-4092-b1b4-c14ff29c6669" providerId="AD" clId="Web-{D48EDCC5-F1EE-4E36-ABFE-D3437BDCF960}" dt="2021-05-05T10:46:58.781" v="34" actId="20577"/>
      <pc:docMkLst>
        <pc:docMk/>
      </pc:docMkLst>
      <pc:sldChg chg="modSp">
        <pc:chgData name="Kristian Adams" userId="S::k.adams@cipd.co.uk::21aaaaa9-89c0-4092-b1b4-c14ff29c6669" providerId="AD" clId="Web-{D48EDCC5-F1EE-4E36-ABFE-D3437BDCF960}" dt="2021-05-05T10:46:58.781" v="34" actId="20577"/>
        <pc:sldMkLst>
          <pc:docMk/>
          <pc:sldMk cId="1055503825" sldId="263"/>
        </pc:sldMkLst>
        <pc:spChg chg="mod">
          <ac:chgData name="Kristian Adams" userId="S::k.adams@cipd.co.uk::21aaaaa9-89c0-4092-b1b4-c14ff29c6669" providerId="AD" clId="Web-{D48EDCC5-F1EE-4E36-ABFE-D3437BDCF960}" dt="2021-05-05T10:46:58.781" v="34" actId="20577"/>
          <ac:spMkLst>
            <pc:docMk/>
            <pc:sldMk cId="1055503825" sldId="263"/>
            <ac:spMk id="3" creationId="{00000000-0000-0000-0000-000000000000}"/>
          </ac:spMkLst>
        </pc:spChg>
      </pc:sldChg>
    </pc:docChg>
  </pc:docChgLst>
  <pc:docChgLst>
    <pc:chgData name="Danielle Munroe" userId="S::danielle.munroe@cipd.co.uk::2236ad1d-c9ef-4687-88f3-5922db8f1832" providerId="AD" clId="Web-{89A35EE2-21B9-4172-BD18-D5AEE746808D}"/>
    <pc:docChg chg="modSld">
      <pc:chgData name="Danielle Munroe" userId="S::danielle.munroe@cipd.co.uk::2236ad1d-c9ef-4687-88f3-5922db8f1832" providerId="AD" clId="Web-{89A35EE2-21B9-4172-BD18-D5AEE746808D}" dt="2021-02-01T11:47:43.473" v="0" actId="20577"/>
      <pc:docMkLst>
        <pc:docMk/>
      </pc:docMkLst>
      <pc:sldChg chg="modSp">
        <pc:chgData name="Danielle Munroe" userId="S::danielle.munroe@cipd.co.uk::2236ad1d-c9ef-4687-88f3-5922db8f1832" providerId="AD" clId="Web-{89A35EE2-21B9-4172-BD18-D5AEE746808D}" dt="2021-02-01T11:47:43.473" v="0" actId="20577"/>
        <pc:sldMkLst>
          <pc:docMk/>
          <pc:sldMk cId="174679044" sldId="315"/>
        </pc:sldMkLst>
        <pc:spChg chg="mod">
          <ac:chgData name="Danielle Munroe" userId="S::danielle.munroe@cipd.co.uk::2236ad1d-c9ef-4687-88f3-5922db8f1832" providerId="AD" clId="Web-{89A35EE2-21B9-4172-BD18-D5AEE746808D}" dt="2021-02-01T11:47:43.473" v="0" actId="20577"/>
          <ac:spMkLst>
            <pc:docMk/>
            <pc:sldMk cId="174679044" sldId="315"/>
            <ac:spMk id="3" creationId="{27F6D8B4-8A9E-44E7-ABF3-4F321D1D6F21}"/>
          </ac:spMkLst>
        </pc:spChg>
      </pc:sldChg>
    </pc:docChg>
  </pc:docChgLst>
  <pc:docChgLst>
    <pc:chgData name="Kristian Adams" userId="21aaaaa9-89c0-4092-b1b4-c14ff29c6669" providerId="ADAL" clId="{EC98EBC4-5423-4679-B473-135901E38DE9}"/>
    <pc:docChg chg="undo custSel addSld delSld modSld sldOrd modSection">
      <pc:chgData name="Kristian Adams" userId="21aaaaa9-89c0-4092-b1b4-c14ff29c6669" providerId="ADAL" clId="{EC98EBC4-5423-4679-B473-135901E38DE9}" dt="2021-02-01T11:27:07.266" v="98"/>
      <pc:docMkLst>
        <pc:docMk/>
      </pc:docMkLst>
      <pc:sldChg chg="addSp delSp modSp add del mod setBg delDesignElem">
        <pc:chgData name="Kristian Adams" userId="21aaaaa9-89c0-4092-b1b4-c14ff29c6669" providerId="ADAL" clId="{EC98EBC4-5423-4679-B473-135901E38DE9}" dt="2021-02-01T10:47:12.890" v="61" actId="27636"/>
        <pc:sldMkLst>
          <pc:docMk/>
          <pc:sldMk cId="42028081" sldId="264"/>
        </pc:sldMkLst>
        <pc:spChg chg="mod">
          <ac:chgData name="Kristian Adams" userId="21aaaaa9-89c0-4092-b1b4-c14ff29c6669" providerId="ADAL" clId="{EC98EBC4-5423-4679-B473-135901E38DE9}" dt="2021-02-01T10:47:12.890" v="61" actId="27636"/>
          <ac:spMkLst>
            <pc:docMk/>
            <pc:sldMk cId="42028081" sldId="264"/>
            <ac:spMk id="3" creationId="{C8722DDC-8EEE-4A06-8DFE-B44871EAA2CF}"/>
          </ac:spMkLst>
        </pc:spChg>
        <pc:spChg chg="add del">
          <ac:chgData name="Kristian Adams" userId="21aaaaa9-89c0-4092-b1b4-c14ff29c6669" providerId="ADAL" clId="{EC98EBC4-5423-4679-B473-135901E38DE9}" dt="2021-02-01T10:47:10.282" v="60"/>
          <ac:spMkLst>
            <pc:docMk/>
            <pc:sldMk cId="42028081" sldId="264"/>
            <ac:spMk id="92" creationId="{2644B391-9BFE-445C-A9EC-F544BB85FBC7}"/>
          </ac:spMkLst>
        </pc:spChg>
        <pc:spChg chg="add del">
          <ac:chgData name="Kristian Adams" userId="21aaaaa9-89c0-4092-b1b4-c14ff29c6669" providerId="ADAL" clId="{EC98EBC4-5423-4679-B473-135901E38DE9}" dt="2021-02-01T10:47:10.282" v="60"/>
          <ac:spMkLst>
            <pc:docMk/>
            <pc:sldMk cId="42028081" sldId="264"/>
            <ac:spMk id="93" creationId="{80F26E69-87D9-4655-AE7B-280A87AA3CAD}"/>
          </ac:spMkLst>
        </pc:spChg>
      </pc:sldChg>
      <pc:sldChg chg="add ord">
        <pc:chgData name="Kristian Adams" userId="21aaaaa9-89c0-4092-b1b4-c14ff29c6669" providerId="ADAL" clId="{EC98EBC4-5423-4679-B473-135901E38DE9}" dt="2021-02-01T09:25:17.123" v="2"/>
        <pc:sldMkLst>
          <pc:docMk/>
          <pc:sldMk cId="2720566041" sldId="295"/>
        </pc:sldMkLst>
      </pc:sldChg>
      <pc:sldChg chg="add ord">
        <pc:chgData name="Kristian Adams" userId="21aaaaa9-89c0-4092-b1b4-c14ff29c6669" providerId="ADAL" clId="{EC98EBC4-5423-4679-B473-135901E38DE9}" dt="2021-02-01T09:25:17.123" v="2"/>
        <pc:sldMkLst>
          <pc:docMk/>
          <pc:sldMk cId="990162687" sldId="312"/>
        </pc:sldMkLst>
      </pc:sldChg>
      <pc:sldChg chg="add del">
        <pc:chgData name="Kristian Adams" userId="21aaaaa9-89c0-4092-b1b4-c14ff29c6669" providerId="ADAL" clId="{EC98EBC4-5423-4679-B473-135901E38DE9}" dt="2021-02-01T10:47:10.282" v="60"/>
        <pc:sldMkLst>
          <pc:docMk/>
          <pc:sldMk cId="1758930426" sldId="313"/>
        </pc:sldMkLst>
      </pc:sldChg>
      <pc:sldChg chg="modSp add del mod">
        <pc:chgData name="Kristian Adams" userId="21aaaaa9-89c0-4092-b1b4-c14ff29c6669" providerId="ADAL" clId="{EC98EBC4-5423-4679-B473-135901E38DE9}" dt="2021-02-01T10:47:12.952" v="63" actId="27636"/>
        <pc:sldMkLst>
          <pc:docMk/>
          <pc:sldMk cId="52166079" sldId="314"/>
        </pc:sldMkLst>
        <pc:spChg chg="mod">
          <ac:chgData name="Kristian Adams" userId="21aaaaa9-89c0-4092-b1b4-c14ff29c6669" providerId="ADAL" clId="{EC98EBC4-5423-4679-B473-135901E38DE9}" dt="2021-02-01T10:47:12.950" v="62" actId="27636"/>
          <ac:spMkLst>
            <pc:docMk/>
            <pc:sldMk cId="52166079" sldId="314"/>
            <ac:spMk id="4" creationId="{DBFB86F3-A431-4D8A-915B-6E097713768B}"/>
          </ac:spMkLst>
        </pc:spChg>
        <pc:spChg chg="mod">
          <ac:chgData name="Kristian Adams" userId="21aaaaa9-89c0-4092-b1b4-c14ff29c6669" providerId="ADAL" clId="{EC98EBC4-5423-4679-B473-135901E38DE9}" dt="2021-02-01T10:47:12.952" v="63" actId="27636"/>
          <ac:spMkLst>
            <pc:docMk/>
            <pc:sldMk cId="52166079" sldId="314"/>
            <ac:spMk id="6" creationId="{75C7E0AA-14D0-4C84-9F15-F8E9727C5955}"/>
          </ac:spMkLst>
        </pc:spChg>
      </pc:sldChg>
      <pc:sldChg chg="add del">
        <pc:chgData name="Kristian Adams" userId="21aaaaa9-89c0-4092-b1b4-c14ff29c6669" providerId="ADAL" clId="{EC98EBC4-5423-4679-B473-135901E38DE9}" dt="2021-02-01T10:47:10.282" v="60"/>
        <pc:sldMkLst>
          <pc:docMk/>
          <pc:sldMk cId="174679044" sldId="315"/>
        </pc:sldMkLst>
      </pc:sldChg>
      <pc:sldChg chg="addSp modSp mod">
        <pc:chgData name="Kristian Adams" userId="21aaaaa9-89c0-4092-b1b4-c14ff29c6669" providerId="ADAL" clId="{EC98EBC4-5423-4679-B473-135901E38DE9}" dt="2021-02-01T11:27:07.266" v="98"/>
        <pc:sldMkLst>
          <pc:docMk/>
          <pc:sldMk cId="3952673237" sldId="405"/>
        </pc:sldMkLst>
        <pc:spChg chg="mod">
          <ac:chgData name="Kristian Adams" userId="21aaaaa9-89c0-4092-b1b4-c14ff29c6669" providerId="ADAL" clId="{EC98EBC4-5423-4679-B473-135901E38DE9}" dt="2021-02-01T11:24:51.517" v="71" actId="1076"/>
          <ac:spMkLst>
            <pc:docMk/>
            <pc:sldMk cId="3952673237" sldId="405"/>
            <ac:spMk id="8" creationId="{E145748D-F5C3-44A7-8F81-0FD7D02B5C79}"/>
          </ac:spMkLst>
        </pc:spChg>
        <pc:spChg chg="mod">
          <ac:chgData name="Kristian Adams" userId="21aaaaa9-89c0-4092-b1b4-c14ff29c6669" providerId="ADAL" clId="{EC98EBC4-5423-4679-B473-135901E38DE9}" dt="2021-02-01T11:26:19.774" v="82" actId="1076"/>
          <ac:spMkLst>
            <pc:docMk/>
            <pc:sldMk cId="3952673237" sldId="405"/>
            <ac:spMk id="9" creationId="{24A92D40-0497-446D-8496-AD679EE5F1D5}"/>
          </ac:spMkLst>
        </pc:spChg>
        <pc:spChg chg="mod">
          <ac:chgData name="Kristian Adams" userId="21aaaaa9-89c0-4092-b1b4-c14ff29c6669" providerId="ADAL" clId="{EC98EBC4-5423-4679-B473-135901E38DE9}" dt="2021-02-01T11:26:19.774" v="82" actId="1076"/>
          <ac:spMkLst>
            <pc:docMk/>
            <pc:sldMk cId="3952673237" sldId="405"/>
            <ac:spMk id="10" creationId="{4BBFB2C4-1EE5-4986-83FE-6A14CBF8FB0C}"/>
          </ac:spMkLst>
        </pc:spChg>
        <pc:spChg chg="mod">
          <ac:chgData name="Kristian Adams" userId="21aaaaa9-89c0-4092-b1b4-c14ff29c6669" providerId="ADAL" clId="{EC98EBC4-5423-4679-B473-135901E38DE9}" dt="2021-02-01T11:26:06.502" v="81" actId="1076"/>
          <ac:spMkLst>
            <pc:docMk/>
            <pc:sldMk cId="3952673237" sldId="405"/>
            <ac:spMk id="11" creationId="{9A29872A-FDC1-49E1-840B-48F051313502}"/>
          </ac:spMkLst>
        </pc:spChg>
        <pc:spChg chg="mod">
          <ac:chgData name="Kristian Adams" userId="21aaaaa9-89c0-4092-b1b4-c14ff29c6669" providerId="ADAL" clId="{EC98EBC4-5423-4679-B473-135901E38DE9}" dt="2021-02-01T11:25:59.022" v="80" actId="1076"/>
          <ac:spMkLst>
            <pc:docMk/>
            <pc:sldMk cId="3952673237" sldId="405"/>
            <ac:spMk id="12" creationId="{41865934-FAD6-49EB-A314-44E8779E5C2A}"/>
          </ac:spMkLst>
        </pc:spChg>
        <pc:spChg chg="mod">
          <ac:chgData name="Kristian Adams" userId="21aaaaa9-89c0-4092-b1b4-c14ff29c6669" providerId="ADAL" clId="{EC98EBC4-5423-4679-B473-135901E38DE9}" dt="2021-02-01T11:25:59.022" v="80" actId="1076"/>
          <ac:spMkLst>
            <pc:docMk/>
            <pc:sldMk cId="3952673237" sldId="405"/>
            <ac:spMk id="13" creationId="{CCC7DB56-4E33-4A1E-A2D6-1BC62FCE6E7A}"/>
          </ac:spMkLst>
        </pc:spChg>
        <pc:spChg chg="mod">
          <ac:chgData name="Kristian Adams" userId="21aaaaa9-89c0-4092-b1b4-c14ff29c6669" providerId="ADAL" clId="{EC98EBC4-5423-4679-B473-135901E38DE9}" dt="2021-02-01T11:25:59.022" v="80" actId="1076"/>
          <ac:spMkLst>
            <pc:docMk/>
            <pc:sldMk cId="3952673237" sldId="405"/>
            <ac:spMk id="14" creationId="{7B4C053E-146D-4E28-9030-BDA7785FEA39}"/>
          </ac:spMkLst>
        </pc:spChg>
        <pc:spChg chg="mod">
          <ac:chgData name="Kristian Adams" userId="21aaaaa9-89c0-4092-b1b4-c14ff29c6669" providerId="ADAL" clId="{EC98EBC4-5423-4679-B473-135901E38DE9}" dt="2021-02-01T11:25:41.823" v="79" actId="1076"/>
          <ac:spMkLst>
            <pc:docMk/>
            <pc:sldMk cId="3952673237" sldId="405"/>
            <ac:spMk id="15" creationId="{55A856FA-141E-41AE-B193-8A31E5EA3323}"/>
          </ac:spMkLst>
        </pc:spChg>
        <pc:spChg chg="add mod">
          <ac:chgData name="Kristian Adams" userId="21aaaaa9-89c0-4092-b1b4-c14ff29c6669" providerId="ADAL" clId="{EC98EBC4-5423-4679-B473-135901E38DE9}" dt="2021-02-01T11:27:07.266" v="98"/>
          <ac:spMkLst>
            <pc:docMk/>
            <pc:sldMk cId="3952673237" sldId="405"/>
            <ac:spMk id="16" creationId="{53C13A7E-D50C-4363-B4F4-4495990D55FA}"/>
          </ac:spMkLst>
        </pc:spChg>
      </pc:sldChg>
      <pc:sldChg chg="modSp mod">
        <pc:chgData name="Kristian Adams" userId="21aaaaa9-89c0-4092-b1b4-c14ff29c6669" providerId="ADAL" clId="{EC98EBC4-5423-4679-B473-135901E38DE9}" dt="2021-02-01T10:50:28.128" v="68"/>
        <pc:sldMkLst>
          <pc:docMk/>
          <pc:sldMk cId="3932795989" sldId="711"/>
        </pc:sldMkLst>
        <pc:spChg chg="mod">
          <ac:chgData name="Kristian Adams" userId="21aaaaa9-89c0-4092-b1b4-c14ff29c6669" providerId="ADAL" clId="{EC98EBC4-5423-4679-B473-135901E38DE9}" dt="2021-02-01T10:50:28.128" v="68"/>
          <ac:spMkLst>
            <pc:docMk/>
            <pc:sldMk cId="3932795989" sldId="711"/>
            <ac:spMk id="12" creationId="{6BDCB25A-D333-4AA7-B362-5BD6D4A6EA3C}"/>
          </ac:spMkLst>
        </pc:spChg>
      </pc:sldChg>
      <pc:sldChg chg="modSp mod">
        <pc:chgData name="Kristian Adams" userId="21aaaaa9-89c0-4092-b1b4-c14ff29c6669" providerId="ADAL" clId="{EC98EBC4-5423-4679-B473-135901E38DE9}" dt="2021-02-01T10:50:35.993" v="69"/>
        <pc:sldMkLst>
          <pc:docMk/>
          <pc:sldMk cId="962732167" sldId="838840825"/>
        </pc:sldMkLst>
        <pc:spChg chg="mod">
          <ac:chgData name="Kristian Adams" userId="21aaaaa9-89c0-4092-b1b4-c14ff29c6669" providerId="ADAL" clId="{EC98EBC4-5423-4679-B473-135901E38DE9}" dt="2021-02-01T10:50:35.993" v="69"/>
          <ac:spMkLst>
            <pc:docMk/>
            <pc:sldMk cId="962732167" sldId="838840825"/>
            <ac:spMk id="3" creationId="{A6EC6C12-CED6-477A-B74D-1B65B6075D81}"/>
          </ac:spMkLst>
        </pc:spChg>
      </pc:sldChg>
      <pc:sldChg chg="addSp delSp modSp del mod">
        <pc:chgData name="Kristian Adams" userId="21aaaaa9-89c0-4092-b1b4-c14ff29c6669" providerId="ADAL" clId="{EC98EBC4-5423-4679-B473-135901E38DE9}" dt="2021-02-01T10:47:05.289" v="53" actId="47"/>
        <pc:sldMkLst>
          <pc:docMk/>
          <pc:sldMk cId="2486347464" sldId="838840829"/>
        </pc:sldMkLst>
        <pc:spChg chg="add del mod">
          <ac:chgData name="Kristian Adams" userId="21aaaaa9-89c0-4092-b1b4-c14ff29c6669" providerId="ADAL" clId="{EC98EBC4-5423-4679-B473-135901E38DE9}" dt="2021-02-01T09:25:41.011" v="17" actId="478"/>
          <ac:spMkLst>
            <pc:docMk/>
            <pc:sldMk cId="2486347464" sldId="838840829"/>
            <ac:spMk id="3" creationId="{14A87074-95A1-4973-97B3-92016E4B6056}"/>
          </ac:spMkLst>
        </pc:spChg>
        <pc:spChg chg="mod">
          <ac:chgData name="Kristian Adams" userId="21aaaaa9-89c0-4092-b1b4-c14ff29c6669" providerId="ADAL" clId="{EC98EBC4-5423-4679-B473-135901E38DE9}" dt="2021-02-01T09:25:52.921" v="20" actId="255"/>
          <ac:spMkLst>
            <pc:docMk/>
            <pc:sldMk cId="2486347464" sldId="838840829"/>
            <ac:spMk id="5" creationId="{00000000-0000-0000-0000-000000000000}"/>
          </ac:spMkLst>
        </pc:spChg>
        <pc:spChg chg="del">
          <ac:chgData name="Kristian Adams" userId="21aaaaa9-89c0-4092-b1b4-c14ff29c6669" providerId="ADAL" clId="{EC98EBC4-5423-4679-B473-135901E38DE9}" dt="2021-02-01T09:25:38.648" v="16" actId="478"/>
          <ac:spMkLst>
            <pc:docMk/>
            <pc:sldMk cId="2486347464" sldId="838840829"/>
            <ac:spMk id="7" creationId="{00000000-0000-0000-0000-000000000000}"/>
          </ac:spMkLst>
        </pc:spChg>
      </pc:sldChg>
      <pc:sldChg chg="add del setBg">
        <pc:chgData name="Kristian Adams" userId="21aaaaa9-89c0-4092-b1b4-c14ff29c6669" providerId="ADAL" clId="{EC98EBC4-5423-4679-B473-135901E38DE9}" dt="2021-02-01T10:47:10.282" v="60"/>
        <pc:sldMkLst>
          <pc:docMk/>
          <pc:sldMk cId="3192257811" sldId="838840829"/>
        </pc:sldMkLst>
      </pc:sldChg>
    </pc:docChg>
  </pc:docChgLst>
  <pc:docChgLst>
    <pc:chgData name="Kristian Adams" userId="S::k.adams@cipd.co.uk::21aaaaa9-89c0-4092-b1b4-c14ff29c6669" providerId="AD" clId="Web-{B89D6C6E-E06B-4F83-8A92-B55D2D6CB37D}"/>
    <pc:docChg chg="delSld modSld modSection">
      <pc:chgData name="Kristian Adams" userId="S::k.adams@cipd.co.uk::21aaaaa9-89c0-4092-b1b4-c14ff29c6669" providerId="AD" clId="Web-{B89D6C6E-E06B-4F83-8A92-B55D2D6CB37D}" dt="2021-04-19T14:06:38.506" v="198" actId="20577"/>
      <pc:docMkLst>
        <pc:docMk/>
      </pc:docMkLst>
      <pc:sldChg chg="del">
        <pc:chgData name="Kristian Adams" userId="S::k.adams@cipd.co.uk::21aaaaa9-89c0-4092-b1b4-c14ff29c6669" providerId="AD" clId="Web-{B89D6C6E-E06B-4F83-8A92-B55D2D6CB37D}" dt="2021-04-19T14:04:02.825" v="118"/>
        <pc:sldMkLst>
          <pc:docMk/>
          <pc:sldMk cId="1806539264" sldId="257"/>
        </pc:sldMkLst>
      </pc:sldChg>
      <pc:sldChg chg="del">
        <pc:chgData name="Kristian Adams" userId="S::k.adams@cipd.co.uk::21aaaaa9-89c0-4092-b1b4-c14ff29c6669" providerId="AD" clId="Web-{B89D6C6E-E06B-4F83-8A92-B55D2D6CB37D}" dt="2021-04-19T14:04:04.559" v="121"/>
        <pc:sldMkLst>
          <pc:docMk/>
          <pc:sldMk cId="4155659176" sldId="262"/>
        </pc:sldMkLst>
      </pc:sldChg>
      <pc:sldChg chg="modSp">
        <pc:chgData name="Kristian Adams" userId="S::k.adams@cipd.co.uk::21aaaaa9-89c0-4092-b1b4-c14ff29c6669" providerId="AD" clId="Web-{B89D6C6E-E06B-4F83-8A92-B55D2D6CB37D}" dt="2021-04-19T13:56:14.267" v="7" actId="20577"/>
        <pc:sldMkLst>
          <pc:docMk/>
          <pc:sldMk cId="1055503825" sldId="263"/>
        </pc:sldMkLst>
        <pc:spChg chg="mod">
          <ac:chgData name="Kristian Adams" userId="S::k.adams@cipd.co.uk::21aaaaa9-89c0-4092-b1b4-c14ff29c6669" providerId="AD" clId="Web-{B89D6C6E-E06B-4F83-8A92-B55D2D6CB37D}" dt="2021-04-19T13:56:14.267" v="7" actId="20577"/>
          <ac:spMkLst>
            <pc:docMk/>
            <pc:sldMk cId="1055503825" sldId="263"/>
            <ac:spMk id="3" creationId="{00000000-0000-0000-0000-000000000000}"/>
          </ac:spMkLst>
        </pc:spChg>
      </pc:sldChg>
      <pc:sldChg chg="del">
        <pc:chgData name="Kristian Adams" userId="S::k.adams@cipd.co.uk::21aaaaa9-89c0-4092-b1b4-c14ff29c6669" providerId="AD" clId="Web-{B89D6C6E-E06B-4F83-8A92-B55D2D6CB37D}" dt="2021-04-19T14:04:12.794" v="128"/>
        <pc:sldMkLst>
          <pc:docMk/>
          <pc:sldMk cId="2283703335" sldId="266"/>
        </pc:sldMkLst>
      </pc:sldChg>
      <pc:sldChg chg="del">
        <pc:chgData name="Kristian Adams" userId="S::k.adams@cipd.co.uk::21aaaaa9-89c0-4092-b1b4-c14ff29c6669" providerId="AD" clId="Web-{B89D6C6E-E06B-4F83-8A92-B55D2D6CB37D}" dt="2021-04-19T14:04:03.434" v="119"/>
        <pc:sldMkLst>
          <pc:docMk/>
          <pc:sldMk cId="2798869957" sldId="267"/>
        </pc:sldMkLst>
      </pc:sldChg>
      <pc:sldChg chg="del">
        <pc:chgData name="Kristian Adams" userId="S::k.adams@cipd.co.uk::21aaaaa9-89c0-4092-b1b4-c14ff29c6669" providerId="AD" clId="Web-{B89D6C6E-E06B-4F83-8A92-B55D2D6CB37D}" dt="2021-04-19T14:04:07.091" v="124"/>
        <pc:sldMkLst>
          <pc:docMk/>
          <pc:sldMk cId="1725994667" sldId="268"/>
        </pc:sldMkLst>
      </pc:sldChg>
      <pc:sldChg chg="del">
        <pc:chgData name="Kristian Adams" userId="S::k.adams@cipd.co.uk::21aaaaa9-89c0-4092-b1b4-c14ff29c6669" providerId="AD" clId="Web-{B89D6C6E-E06B-4F83-8A92-B55D2D6CB37D}" dt="2021-04-19T14:04:06.950" v="123"/>
        <pc:sldMkLst>
          <pc:docMk/>
          <pc:sldMk cId="3368457375" sldId="269"/>
        </pc:sldMkLst>
      </pc:sldChg>
      <pc:sldChg chg="del">
        <pc:chgData name="Kristian Adams" userId="S::k.adams@cipd.co.uk::21aaaaa9-89c0-4092-b1b4-c14ff29c6669" providerId="AD" clId="Web-{B89D6C6E-E06B-4F83-8A92-B55D2D6CB37D}" dt="2021-04-19T14:04:06.200" v="122"/>
        <pc:sldMkLst>
          <pc:docMk/>
          <pc:sldMk cId="951593782" sldId="270"/>
        </pc:sldMkLst>
      </pc:sldChg>
      <pc:sldChg chg="modSp">
        <pc:chgData name="Kristian Adams" userId="S::k.adams@cipd.co.uk::21aaaaa9-89c0-4092-b1b4-c14ff29c6669" providerId="AD" clId="Web-{B89D6C6E-E06B-4F83-8A92-B55D2D6CB37D}" dt="2021-04-19T13:57:10.724" v="32" actId="20577"/>
        <pc:sldMkLst>
          <pc:docMk/>
          <pc:sldMk cId="3004830815" sldId="271"/>
        </pc:sldMkLst>
        <pc:spChg chg="mod">
          <ac:chgData name="Kristian Adams" userId="S::k.adams@cipd.co.uk::21aaaaa9-89c0-4092-b1b4-c14ff29c6669" providerId="AD" clId="Web-{B89D6C6E-E06B-4F83-8A92-B55D2D6CB37D}" dt="2021-04-19T13:57:10.724" v="32" actId="20577"/>
          <ac:spMkLst>
            <pc:docMk/>
            <pc:sldMk cId="3004830815" sldId="271"/>
            <ac:spMk id="7" creationId="{00000000-0000-0000-0000-000000000000}"/>
          </ac:spMkLst>
        </pc:spChg>
      </pc:sldChg>
      <pc:sldChg chg="del">
        <pc:chgData name="Kristian Adams" userId="S::k.adams@cipd.co.uk::21aaaaa9-89c0-4092-b1b4-c14ff29c6669" providerId="AD" clId="Web-{B89D6C6E-E06B-4F83-8A92-B55D2D6CB37D}" dt="2021-04-19T14:04:11.779" v="127"/>
        <pc:sldMkLst>
          <pc:docMk/>
          <pc:sldMk cId="1725302062" sldId="272"/>
        </pc:sldMkLst>
      </pc:sldChg>
      <pc:sldChg chg="del">
        <pc:chgData name="Kristian Adams" userId="S::k.adams@cipd.co.uk::21aaaaa9-89c0-4092-b1b4-c14ff29c6669" providerId="AD" clId="Web-{B89D6C6E-E06B-4F83-8A92-B55D2D6CB37D}" dt="2021-04-19T14:04:13.888" v="129"/>
        <pc:sldMkLst>
          <pc:docMk/>
          <pc:sldMk cId="1676183304" sldId="278"/>
        </pc:sldMkLst>
      </pc:sldChg>
      <pc:sldChg chg="del">
        <pc:chgData name="Kristian Adams" userId="S::k.adams@cipd.co.uk::21aaaaa9-89c0-4092-b1b4-c14ff29c6669" providerId="AD" clId="Web-{B89D6C6E-E06B-4F83-8A92-B55D2D6CB37D}" dt="2021-04-19T14:04:04.106" v="120"/>
        <pc:sldMkLst>
          <pc:docMk/>
          <pc:sldMk cId="1644852628" sldId="280"/>
        </pc:sldMkLst>
      </pc:sldChg>
      <pc:sldChg chg="del">
        <pc:chgData name="Kristian Adams" userId="S::k.adams@cipd.co.uk::21aaaaa9-89c0-4092-b1b4-c14ff29c6669" providerId="AD" clId="Web-{B89D6C6E-E06B-4F83-8A92-B55D2D6CB37D}" dt="2021-04-19T14:04:10.200" v="125"/>
        <pc:sldMkLst>
          <pc:docMk/>
          <pc:sldMk cId="3212582697" sldId="281"/>
        </pc:sldMkLst>
      </pc:sldChg>
      <pc:sldChg chg="del">
        <pc:chgData name="Kristian Adams" userId="S::k.adams@cipd.co.uk::21aaaaa9-89c0-4092-b1b4-c14ff29c6669" providerId="AD" clId="Web-{B89D6C6E-E06B-4F83-8A92-B55D2D6CB37D}" dt="2021-04-19T14:03:56.543" v="113"/>
        <pc:sldMkLst>
          <pc:docMk/>
          <pc:sldMk cId="3762100619" sldId="406"/>
        </pc:sldMkLst>
      </pc:sldChg>
      <pc:sldChg chg="del">
        <pc:chgData name="Kristian Adams" userId="S::k.adams@cipd.co.uk::21aaaaa9-89c0-4092-b1b4-c14ff29c6669" providerId="AD" clId="Web-{B89D6C6E-E06B-4F83-8A92-B55D2D6CB37D}" dt="2021-04-19T14:04:15.623" v="130"/>
        <pc:sldMkLst>
          <pc:docMk/>
          <pc:sldMk cId="1909864207" sldId="706"/>
        </pc:sldMkLst>
      </pc:sldChg>
      <pc:sldChg chg="modSp">
        <pc:chgData name="Kristian Adams" userId="S::k.adams@cipd.co.uk::21aaaaa9-89c0-4092-b1b4-c14ff29c6669" providerId="AD" clId="Web-{B89D6C6E-E06B-4F83-8A92-B55D2D6CB37D}" dt="2021-04-19T14:02:07.193" v="111" actId="20577"/>
        <pc:sldMkLst>
          <pc:docMk/>
          <pc:sldMk cId="3932795989" sldId="711"/>
        </pc:sldMkLst>
        <pc:spChg chg="mod">
          <ac:chgData name="Kristian Adams" userId="S::k.adams@cipd.co.uk::21aaaaa9-89c0-4092-b1b4-c14ff29c6669" providerId="AD" clId="Web-{B89D6C6E-E06B-4F83-8A92-B55D2D6CB37D}" dt="2021-04-19T14:00:06.718" v="40" actId="20577"/>
          <ac:spMkLst>
            <pc:docMk/>
            <pc:sldMk cId="3932795989" sldId="711"/>
            <ac:spMk id="5" creationId="{00000000-0000-0000-0000-000000000000}"/>
          </ac:spMkLst>
        </pc:spChg>
        <pc:spChg chg="mod">
          <ac:chgData name="Kristian Adams" userId="S::k.adams@cipd.co.uk::21aaaaa9-89c0-4092-b1b4-c14ff29c6669" providerId="AD" clId="Web-{B89D6C6E-E06B-4F83-8A92-B55D2D6CB37D}" dt="2021-04-19T14:00:46.017" v="68" actId="14100"/>
          <ac:spMkLst>
            <pc:docMk/>
            <pc:sldMk cId="3932795989" sldId="711"/>
            <ac:spMk id="8" creationId="{00000000-0000-0000-0000-000000000000}"/>
          </ac:spMkLst>
        </pc:spChg>
        <pc:spChg chg="mod">
          <ac:chgData name="Kristian Adams" userId="S::k.adams@cipd.co.uk::21aaaaa9-89c0-4092-b1b4-c14ff29c6669" providerId="AD" clId="Web-{B89D6C6E-E06B-4F83-8A92-B55D2D6CB37D}" dt="2021-04-19T14:01:42.255" v="101" actId="20577"/>
          <ac:spMkLst>
            <pc:docMk/>
            <pc:sldMk cId="3932795989" sldId="711"/>
            <ac:spMk id="11" creationId="{8ADCE21D-F195-440D-B566-A4D1CAB4D058}"/>
          </ac:spMkLst>
        </pc:spChg>
        <pc:spChg chg="mod">
          <ac:chgData name="Kristian Adams" userId="S::k.adams@cipd.co.uk::21aaaaa9-89c0-4092-b1b4-c14ff29c6669" providerId="AD" clId="Web-{B89D6C6E-E06B-4F83-8A92-B55D2D6CB37D}" dt="2021-04-19T14:02:07.193" v="111" actId="20577"/>
          <ac:spMkLst>
            <pc:docMk/>
            <pc:sldMk cId="3932795989" sldId="711"/>
            <ac:spMk id="12" creationId="{6BDCB25A-D333-4AA7-B362-5BD6D4A6EA3C}"/>
          </ac:spMkLst>
        </pc:spChg>
      </pc:sldChg>
      <pc:sldChg chg="del">
        <pc:chgData name="Kristian Adams" userId="S::k.adams@cipd.co.uk::21aaaaa9-89c0-4092-b1b4-c14ff29c6669" providerId="AD" clId="Web-{B89D6C6E-E06B-4F83-8A92-B55D2D6CB37D}" dt="2021-04-19T14:04:18.732" v="134"/>
        <pc:sldMkLst>
          <pc:docMk/>
          <pc:sldMk cId="3850132753" sldId="722"/>
        </pc:sldMkLst>
      </pc:sldChg>
      <pc:sldChg chg="del">
        <pc:chgData name="Kristian Adams" userId="S::k.adams@cipd.co.uk::21aaaaa9-89c0-4092-b1b4-c14ff29c6669" providerId="AD" clId="Web-{B89D6C6E-E06B-4F83-8A92-B55D2D6CB37D}" dt="2021-04-19T14:04:15.763" v="131"/>
        <pc:sldMkLst>
          <pc:docMk/>
          <pc:sldMk cId="3872185078" sldId="723"/>
        </pc:sldMkLst>
      </pc:sldChg>
      <pc:sldChg chg="del">
        <pc:chgData name="Kristian Adams" userId="S::k.adams@cipd.co.uk::21aaaaa9-89c0-4092-b1b4-c14ff29c6669" providerId="AD" clId="Web-{B89D6C6E-E06B-4F83-8A92-B55D2D6CB37D}" dt="2021-04-19T14:04:20.654" v="137"/>
        <pc:sldMkLst>
          <pc:docMk/>
          <pc:sldMk cId="3955396026" sldId="728"/>
        </pc:sldMkLst>
      </pc:sldChg>
      <pc:sldChg chg="del">
        <pc:chgData name="Kristian Adams" userId="S::k.adams@cipd.co.uk::21aaaaa9-89c0-4092-b1b4-c14ff29c6669" providerId="AD" clId="Web-{B89D6C6E-E06B-4F83-8A92-B55D2D6CB37D}" dt="2021-04-19T14:04:17.420" v="132"/>
        <pc:sldMkLst>
          <pc:docMk/>
          <pc:sldMk cId="3578160300" sldId="729"/>
        </pc:sldMkLst>
      </pc:sldChg>
      <pc:sldChg chg="del">
        <pc:chgData name="Kristian Adams" userId="S::k.adams@cipd.co.uk::21aaaaa9-89c0-4092-b1b4-c14ff29c6669" providerId="AD" clId="Web-{B89D6C6E-E06B-4F83-8A92-B55D2D6CB37D}" dt="2021-04-19T14:04:17.951" v="133"/>
        <pc:sldMkLst>
          <pc:docMk/>
          <pc:sldMk cId="31760598" sldId="730"/>
        </pc:sldMkLst>
      </pc:sldChg>
      <pc:sldChg chg="del">
        <pc:chgData name="Kristian Adams" userId="S::k.adams@cipd.co.uk::21aaaaa9-89c0-4092-b1b4-c14ff29c6669" providerId="AD" clId="Web-{B89D6C6E-E06B-4F83-8A92-B55D2D6CB37D}" dt="2021-04-19T14:04:19.404" v="135"/>
        <pc:sldMkLst>
          <pc:docMk/>
          <pc:sldMk cId="3769334744" sldId="731"/>
        </pc:sldMkLst>
      </pc:sldChg>
      <pc:sldChg chg="del">
        <pc:chgData name="Kristian Adams" userId="S::k.adams@cipd.co.uk::21aaaaa9-89c0-4092-b1b4-c14ff29c6669" providerId="AD" clId="Web-{B89D6C6E-E06B-4F83-8A92-B55D2D6CB37D}" dt="2021-04-19T14:04:19.998" v="136"/>
        <pc:sldMkLst>
          <pc:docMk/>
          <pc:sldMk cId="35905466" sldId="732"/>
        </pc:sldMkLst>
      </pc:sldChg>
      <pc:sldChg chg="modSp">
        <pc:chgData name="Kristian Adams" userId="S::k.adams@cipd.co.uk::21aaaaa9-89c0-4092-b1b4-c14ff29c6669" providerId="AD" clId="Web-{B89D6C6E-E06B-4F83-8A92-B55D2D6CB37D}" dt="2021-04-19T14:06:38.506" v="198" actId="20577"/>
        <pc:sldMkLst>
          <pc:docMk/>
          <pc:sldMk cId="962732167" sldId="838840825"/>
        </pc:sldMkLst>
        <pc:spChg chg="mod">
          <ac:chgData name="Kristian Adams" userId="S::k.adams@cipd.co.uk::21aaaaa9-89c0-4092-b1b4-c14ff29c6669" providerId="AD" clId="Web-{B89D6C6E-E06B-4F83-8A92-B55D2D6CB37D}" dt="2021-04-19T14:06:38.506" v="198" actId="20577"/>
          <ac:spMkLst>
            <pc:docMk/>
            <pc:sldMk cId="962732167" sldId="838840825"/>
            <ac:spMk id="3" creationId="{A6EC6C12-CED6-477A-B74D-1B65B6075D81}"/>
          </ac:spMkLst>
        </pc:spChg>
      </pc:sldChg>
      <pc:sldChg chg="del">
        <pc:chgData name="Kristian Adams" userId="S::k.adams@cipd.co.uk::21aaaaa9-89c0-4092-b1b4-c14ff29c6669" providerId="AD" clId="Web-{B89D6C6E-E06B-4F83-8A92-B55D2D6CB37D}" dt="2021-04-19T14:03:55.622" v="112"/>
        <pc:sldMkLst>
          <pc:docMk/>
          <pc:sldMk cId="718001298" sldId="838840826"/>
        </pc:sldMkLst>
      </pc:sldChg>
      <pc:sldChg chg="del">
        <pc:chgData name="Kristian Adams" userId="S::k.adams@cipd.co.uk::21aaaaa9-89c0-4092-b1b4-c14ff29c6669" providerId="AD" clId="Web-{B89D6C6E-E06B-4F83-8A92-B55D2D6CB37D}" dt="2021-04-19T14:03:57.481" v="115"/>
        <pc:sldMkLst>
          <pc:docMk/>
          <pc:sldMk cId="1153141571" sldId="838840828"/>
        </pc:sldMkLst>
      </pc:sldChg>
      <pc:sldChg chg="del">
        <pc:chgData name="Kristian Adams" userId="S::k.adams@cipd.co.uk::21aaaaa9-89c0-4092-b1b4-c14ff29c6669" providerId="AD" clId="Web-{B89D6C6E-E06B-4F83-8A92-B55D2D6CB37D}" dt="2021-04-19T14:03:57.137" v="114"/>
        <pc:sldMkLst>
          <pc:docMk/>
          <pc:sldMk cId="1188391454" sldId="838840829"/>
        </pc:sldMkLst>
      </pc:sldChg>
      <pc:sldChg chg="del">
        <pc:chgData name="Kristian Adams" userId="S::k.adams@cipd.co.uk::21aaaaa9-89c0-4092-b1b4-c14ff29c6669" providerId="AD" clId="Web-{B89D6C6E-E06B-4F83-8A92-B55D2D6CB37D}" dt="2021-04-19T14:03:59.465" v="116"/>
        <pc:sldMkLst>
          <pc:docMk/>
          <pc:sldMk cId="935557651" sldId="838840830"/>
        </pc:sldMkLst>
      </pc:sldChg>
      <pc:sldChg chg="del">
        <pc:chgData name="Kristian Adams" userId="S::k.adams@cipd.co.uk::21aaaaa9-89c0-4092-b1b4-c14ff29c6669" providerId="AD" clId="Web-{B89D6C6E-E06B-4F83-8A92-B55D2D6CB37D}" dt="2021-04-19T14:04:01.872" v="117"/>
        <pc:sldMkLst>
          <pc:docMk/>
          <pc:sldMk cId="1445383777" sldId="838840832"/>
        </pc:sldMkLst>
      </pc:sldChg>
      <pc:sldChg chg="del">
        <pc:chgData name="Kristian Adams" userId="S::k.adams@cipd.co.uk::21aaaaa9-89c0-4092-b1b4-c14ff29c6669" providerId="AD" clId="Web-{B89D6C6E-E06B-4F83-8A92-B55D2D6CB37D}" dt="2021-04-19T14:04:10.904" v="126"/>
        <pc:sldMkLst>
          <pc:docMk/>
          <pc:sldMk cId="3000419145" sldId="838840833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svg"/><Relationship Id="rId1" Type="http://schemas.openxmlformats.org/officeDocument/2006/relationships/image" Target="../media/image77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24C50-9C75-454A-8323-C8DC43D91E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986E2-BF5A-49B9-B4BC-36FC684919EA}">
      <dgm:prSet/>
      <dgm:spPr/>
      <dgm:t>
        <a:bodyPr/>
        <a:lstStyle/>
        <a:p>
          <a:r>
            <a:rPr lang="en-GB" b="1" i="1" dirty="0"/>
            <a:t>Interaction with customers/patients/members of the public </a:t>
          </a:r>
          <a:endParaRPr lang="en-US" dirty="0"/>
        </a:p>
      </dgm:t>
    </dgm:pt>
    <dgm:pt modelId="{B7E34BF6-EAC0-470E-869F-A3275345B7CE}" type="parTrans" cxnId="{72B44ABD-F354-4879-B623-D588F59EA47C}">
      <dgm:prSet/>
      <dgm:spPr/>
      <dgm:t>
        <a:bodyPr/>
        <a:lstStyle/>
        <a:p>
          <a:endParaRPr lang="en-US"/>
        </a:p>
      </dgm:t>
    </dgm:pt>
    <dgm:pt modelId="{0F22BAA3-374B-43F3-AE85-C020E7FF0F08}" type="sibTrans" cxnId="{72B44ABD-F354-4879-B623-D588F59EA47C}">
      <dgm:prSet/>
      <dgm:spPr/>
      <dgm:t>
        <a:bodyPr/>
        <a:lstStyle/>
        <a:p>
          <a:endParaRPr lang="en-US"/>
        </a:p>
      </dgm:t>
    </dgm:pt>
    <dgm:pt modelId="{7C622E72-9068-45C8-86AA-BB6B2A286326}">
      <dgm:prSet/>
      <dgm:spPr/>
      <dgm:t>
        <a:bodyPr/>
        <a:lstStyle/>
        <a:p>
          <a:r>
            <a:rPr lang="en-GB" b="1" i="1"/>
            <a:t>Less access to flexible working, including home-working </a:t>
          </a:r>
          <a:endParaRPr lang="en-US"/>
        </a:p>
      </dgm:t>
    </dgm:pt>
    <dgm:pt modelId="{E529BD7C-4D19-44AB-91D9-30F9431DC325}" type="parTrans" cxnId="{93633AB5-D16F-4AC1-A295-EBFFC842178E}">
      <dgm:prSet/>
      <dgm:spPr/>
      <dgm:t>
        <a:bodyPr/>
        <a:lstStyle/>
        <a:p>
          <a:endParaRPr lang="en-US"/>
        </a:p>
      </dgm:t>
    </dgm:pt>
    <dgm:pt modelId="{8AAA8640-3C82-45D6-83D9-BA623A28C80B}" type="sibTrans" cxnId="{93633AB5-D16F-4AC1-A295-EBFFC842178E}">
      <dgm:prSet/>
      <dgm:spPr/>
      <dgm:t>
        <a:bodyPr/>
        <a:lstStyle/>
        <a:p>
          <a:endParaRPr lang="en-US"/>
        </a:p>
      </dgm:t>
    </dgm:pt>
    <dgm:pt modelId="{323F4DF2-A8D1-40BB-B135-8A91ED4C0596}">
      <dgm:prSet/>
      <dgm:spPr/>
      <dgm:t>
        <a:bodyPr/>
        <a:lstStyle/>
        <a:p>
          <a:r>
            <a:rPr lang="en-GB" b="1" i="1"/>
            <a:t>Less control over their work </a:t>
          </a:r>
          <a:endParaRPr lang="en-US"/>
        </a:p>
      </dgm:t>
    </dgm:pt>
    <dgm:pt modelId="{98DB888F-9604-4C7B-BACC-542957DDC13E}" type="parTrans" cxnId="{10F5BD39-192D-42E4-8973-0BF3C2A08912}">
      <dgm:prSet/>
      <dgm:spPr/>
      <dgm:t>
        <a:bodyPr/>
        <a:lstStyle/>
        <a:p>
          <a:endParaRPr lang="en-US"/>
        </a:p>
      </dgm:t>
    </dgm:pt>
    <dgm:pt modelId="{C55A55EE-3468-44FF-9F6F-725802D95018}" type="sibTrans" cxnId="{10F5BD39-192D-42E4-8973-0BF3C2A08912}">
      <dgm:prSet/>
      <dgm:spPr/>
      <dgm:t>
        <a:bodyPr/>
        <a:lstStyle/>
        <a:p>
          <a:endParaRPr lang="en-US"/>
        </a:p>
      </dgm:t>
    </dgm:pt>
    <dgm:pt modelId="{9166D72A-734D-4353-AF97-7346E03918AA}">
      <dgm:prSet/>
      <dgm:spPr/>
      <dgm:t>
        <a:bodyPr/>
        <a:lstStyle/>
        <a:p>
          <a:r>
            <a:rPr lang="en-GB" b="1" i="1" dirty="0">
              <a:latin typeface="Calibri Light" panose="020F0302020204030204"/>
            </a:rPr>
            <a:t>Low</a:t>
          </a:r>
          <a:r>
            <a:rPr lang="en-GB" b="1" i="1" dirty="0"/>
            <a:t> pay/financial concerns</a:t>
          </a:r>
          <a:endParaRPr lang="en-US" dirty="0"/>
        </a:p>
      </dgm:t>
    </dgm:pt>
    <dgm:pt modelId="{A3C54759-6935-46F4-B9FE-04A5B688F567}" type="parTrans" cxnId="{1A620F4C-83AC-49C0-B848-B5E441DFB021}">
      <dgm:prSet/>
      <dgm:spPr/>
      <dgm:t>
        <a:bodyPr/>
        <a:lstStyle/>
        <a:p>
          <a:endParaRPr lang="en-US"/>
        </a:p>
      </dgm:t>
    </dgm:pt>
    <dgm:pt modelId="{30FFB7C6-1FB6-43E5-AE97-2969ABF05F50}" type="sibTrans" cxnId="{1A620F4C-83AC-49C0-B848-B5E441DFB021}">
      <dgm:prSet/>
      <dgm:spPr/>
      <dgm:t>
        <a:bodyPr/>
        <a:lstStyle/>
        <a:p>
          <a:endParaRPr lang="en-US"/>
        </a:p>
      </dgm:t>
    </dgm:pt>
    <dgm:pt modelId="{0B285531-5CF0-4CB1-AEB5-D0154E342658}">
      <dgm:prSet/>
      <dgm:spPr/>
      <dgm:t>
        <a:bodyPr/>
        <a:lstStyle/>
        <a:p>
          <a:r>
            <a:rPr lang="en-GB" b="1" i="1"/>
            <a:t>Anti-social/long hours</a:t>
          </a:r>
          <a:endParaRPr lang="en-US"/>
        </a:p>
      </dgm:t>
    </dgm:pt>
    <dgm:pt modelId="{AC3E0BDF-3E32-43DE-85A8-09CBF6983BDB}" type="parTrans" cxnId="{77C9D2C8-7897-4710-86FB-F5E897820E17}">
      <dgm:prSet/>
      <dgm:spPr/>
      <dgm:t>
        <a:bodyPr/>
        <a:lstStyle/>
        <a:p>
          <a:endParaRPr lang="en-US"/>
        </a:p>
      </dgm:t>
    </dgm:pt>
    <dgm:pt modelId="{F5ACCD61-19CD-4417-BC55-23CEB80ADB50}" type="sibTrans" cxnId="{77C9D2C8-7897-4710-86FB-F5E897820E17}">
      <dgm:prSet/>
      <dgm:spPr/>
      <dgm:t>
        <a:bodyPr/>
        <a:lstStyle/>
        <a:p>
          <a:endParaRPr lang="en-US"/>
        </a:p>
      </dgm:t>
    </dgm:pt>
    <dgm:pt modelId="{4D63B0DF-DA23-46AA-B072-EA3CA3AB607D}" type="pres">
      <dgm:prSet presAssocID="{AD324C50-9C75-454A-8323-C8DC43D91EA1}" presName="linear" presStyleCnt="0">
        <dgm:presLayoutVars>
          <dgm:animLvl val="lvl"/>
          <dgm:resizeHandles val="exact"/>
        </dgm:presLayoutVars>
      </dgm:prSet>
      <dgm:spPr/>
    </dgm:pt>
    <dgm:pt modelId="{13F49425-5671-4B63-95B1-76BD97E4D00F}" type="pres">
      <dgm:prSet presAssocID="{3FB986E2-BF5A-49B9-B4BC-36FC684919E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4F27476-82D2-45AA-97AB-2AC149E87498}" type="pres">
      <dgm:prSet presAssocID="{0F22BAA3-374B-43F3-AE85-C020E7FF0F08}" presName="spacer" presStyleCnt="0"/>
      <dgm:spPr/>
    </dgm:pt>
    <dgm:pt modelId="{62157529-415A-4BDE-B12C-1A5B6FABB3D8}" type="pres">
      <dgm:prSet presAssocID="{7C622E72-9068-45C8-86AA-BB6B2A28632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F1C4A3B-23CD-44CA-89B3-EA778FC77FE5}" type="pres">
      <dgm:prSet presAssocID="{8AAA8640-3C82-45D6-83D9-BA623A28C80B}" presName="spacer" presStyleCnt="0"/>
      <dgm:spPr/>
    </dgm:pt>
    <dgm:pt modelId="{EDB6B7E9-2213-4FC1-BF1B-3D1A2BAF7CB7}" type="pres">
      <dgm:prSet presAssocID="{323F4DF2-A8D1-40BB-B135-8A91ED4C059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CF080DA-1FC0-47FD-B086-958B07D15B7C}" type="pres">
      <dgm:prSet presAssocID="{C55A55EE-3468-44FF-9F6F-725802D95018}" presName="spacer" presStyleCnt="0"/>
      <dgm:spPr/>
    </dgm:pt>
    <dgm:pt modelId="{D0C01E13-1D39-40AF-BE10-72FC0C421726}" type="pres">
      <dgm:prSet presAssocID="{9166D72A-734D-4353-AF97-7346E03918A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981D99F-54D1-4586-B275-9C1E2A4EB6C9}" type="pres">
      <dgm:prSet presAssocID="{30FFB7C6-1FB6-43E5-AE97-2969ABF05F50}" presName="spacer" presStyleCnt="0"/>
      <dgm:spPr/>
    </dgm:pt>
    <dgm:pt modelId="{12FAF7DF-B382-4DC2-A23F-AD8BC1BB5462}" type="pres">
      <dgm:prSet presAssocID="{0B285531-5CF0-4CB1-AEB5-D0154E34265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8855C03-78DA-4B2F-97AE-717CB7240617}" type="presOf" srcId="{0B285531-5CF0-4CB1-AEB5-D0154E342658}" destId="{12FAF7DF-B382-4DC2-A23F-AD8BC1BB5462}" srcOrd="0" destOrd="0" presId="urn:microsoft.com/office/officeart/2005/8/layout/vList2"/>
    <dgm:cxn modelId="{FCFA2810-62CB-4D70-A354-8BF3D8A0A233}" type="presOf" srcId="{323F4DF2-A8D1-40BB-B135-8A91ED4C0596}" destId="{EDB6B7E9-2213-4FC1-BF1B-3D1A2BAF7CB7}" srcOrd="0" destOrd="0" presId="urn:microsoft.com/office/officeart/2005/8/layout/vList2"/>
    <dgm:cxn modelId="{55289027-A320-4F4D-B203-5C7E3368C33E}" type="presOf" srcId="{9166D72A-734D-4353-AF97-7346E03918AA}" destId="{D0C01E13-1D39-40AF-BE10-72FC0C421726}" srcOrd="0" destOrd="0" presId="urn:microsoft.com/office/officeart/2005/8/layout/vList2"/>
    <dgm:cxn modelId="{CAABF828-74AE-4AB5-AB15-8D3FF9519C18}" type="presOf" srcId="{3FB986E2-BF5A-49B9-B4BC-36FC684919EA}" destId="{13F49425-5671-4B63-95B1-76BD97E4D00F}" srcOrd="0" destOrd="0" presId="urn:microsoft.com/office/officeart/2005/8/layout/vList2"/>
    <dgm:cxn modelId="{10F5BD39-192D-42E4-8973-0BF3C2A08912}" srcId="{AD324C50-9C75-454A-8323-C8DC43D91EA1}" destId="{323F4DF2-A8D1-40BB-B135-8A91ED4C0596}" srcOrd="2" destOrd="0" parTransId="{98DB888F-9604-4C7B-BACC-542957DDC13E}" sibTransId="{C55A55EE-3468-44FF-9F6F-725802D95018}"/>
    <dgm:cxn modelId="{1A620F4C-83AC-49C0-B848-B5E441DFB021}" srcId="{AD324C50-9C75-454A-8323-C8DC43D91EA1}" destId="{9166D72A-734D-4353-AF97-7346E03918AA}" srcOrd="3" destOrd="0" parTransId="{A3C54759-6935-46F4-B9FE-04A5B688F567}" sibTransId="{30FFB7C6-1FB6-43E5-AE97-2969ABF05F50}"/>
    <dgm:cxn modelId="{D5455290-F908-46F4-B04C-9C187AFAAD86}" type="presOf" srcId="{7C622E72-9068-45C8-86AA-BB6B2A286326}" destId="{62157529-415A-4BDE-B12C-1A5B6FABB3D8}" srcOrd="0" destOrd="0" presId="urn:microsoft.com/office/officeart/2005/8/layout/vList2"/>
    <dgm:cxn modelId="{0929CD9B-6F28-4357-9329-2C91521B88F9}" type="presOf" srcId="{AD324C50-9C75-454A-8323-C8DC43D91EA1}" destId="{4D63B0DF-DA23-46AA-B072-EA3CA3AB607D}" srcOrd="0" destOrd="0" presId="urn:microsoft.com/office/officeart/2005/8/layout/vList2"/>
    <dgm:cxn modelId="{93633AB5-D16F-4AC1-A295-EBFFC842178E}" srcId="{AD324C50-9C75-454A-8323-C8DC43D91EA1}" destId="{7C622E72-9068-45C8-86AA-BB6B2A286326}" srcOrd="1" destOrd="0" parTransId="{E529BD7C-4D19-44AB-91D9-30F9431DC325}" sibTransId="{8AAA8640-3C82-45D6-83D9-BA623A28C80B}"/>
    <dgm:cxn modelId="{72B44ABD-F354-4879-B623-D588F59EA47C}" srcId="{AD324C50-9C75-454A-8323-C8DC43D91EA1}" destId="{3FB986E2-BF5A-49B9-B4BC-36FC684919EA}" srcOrd="0" destOrd="0" parTransId="{B7E34BF6-EAC0-470E-869F-A3275345B7CE}" sibTransId="{0F22BAA3-374B-43F3-AE85-C020E7FF0F08}"/>
    <dgm:cxn modelId="{77C9D2C8-7897-4710-86FB-F5E897820E17}" srcId="{AD324C50-9C75-454A-8323-C8DC43D91EA1}" destId="{0B285531-5CF0-4CB1-AEB5-D0154E342658}" srcOrd="4" destOrd="0" parTransId="{AC3E0BDF-3E32-43DE-85A8-09CBF6983BDB}" sibTransId="{F5ACCD61-19CD-4417-BC55-23CEB80ADB50}"/>
    <dgm:cxn modelId="{8C55C5FD-6B79-40A2-A71B-67C5BCFD188F}" type="presParOf" srcId="{4D63B0DF-DA23-46AA-B072-EA3CA3AB607D}" destId="{13F49425-5671-4B63-95B1-76BD97E4D00F}" srcOrd="0" destOrd="0" presId="urn:microsoft.com/office/officeart/2005/8/layout/vList2"/>
    <dgm:cxn modelId="{F371D01A-9743-4555-B307-ED7468C08CD1}" type="presParOf" srcId="{4D63B0DF-DA23-46AA-B072-EA3CA3AB607D}" destId="{D4F27476-82D2-45AA-97AB-2AC149E87498}" srcOrd="1" destOrd="0" presId="urn:microsoft.com/office/officeart/2005/8/layout/vList2"/>
    <dgm:cxn modelId="{98E57C95-24D1-459B-B358-BF1DFE802CBE}" type="presParOf" srcId="{4D63B0DF-DA23-46AA-B072-EA3CA3AB607D}" destId="{62157529-415A-4BDE-B12C-1A5B6FABB3D8}" srcOrd="2" destOrd="0" presId="urn:microsoft.com/office/officeart/2005/8/layout/vList2"/>
    <dgm:cxn modelId="{A6F5ED14-3486-403A-9AAE-DA863C6C7FED}" type="presParOf" srcId="{4D63B0DF-DA23-46AA-B072-EA3CA3AB607D}" destId="{5F1C4A3B-23CD-44CA-89B3-EA778FC77FE5}" srcOrd="3" destOrd="0" presId="urn:microsoft.com/office/officeart/2005/8/layout/vList2"/>
    <dgm:cxn modelId="{3723D25A-C4C9-4AC4-879F-5CF075B4D59E}" type="presParOf" srcId="{4D63B0DF-DA23-46AA-B072-EA3CA3AB607D}" destId="{EDB6B7E9-2213-4FC1-BF1B-3D1A2BAF7CB7}" srcOrd="4" destOrd="0" presId="urn:microsoft.com/office/officeart/2005/8/layout/vList2"/>
    <dgm:cxn modelId="{48B1BE5D-FC82-4013-81A3-0C8099CA2141}" type="presParOf" srcId="{4D63B0DF-DA23-46AA-B072-EA3CA3AB607D}" destId="{5CF080DA-1FC0-47FD-B086-958B07D15B7C}" srcOrd="5" destOrd="0" presId="urn:microsoft.com/office/officeart/2005/8/layout/vList2"/>
    <dgm:cxn modelId="{7FD61D48-45A0-4CC0-A28C-7D80046CD525}" type="presParOf" srcId="{4D63B0DF-DA23-46AA-B072-EA3CA3AB607D}" destId="{D0C01E13-1D39-40AF-BE10-72FC0C421726}" srcOrd="6" destOrd="0" presId="urn:microsoft.com/office/officeart/2005/8/layout/vList2"/>
    <dgm:cxn modelId="{9993B83E-5825-4658-B0A3-18CD7812858C}" type="presParOf" srcId="{4D63B0DF-DA23-46AA-B072-EA3CA3AB607D}" destId="{1981D99F-54D1-4586-B275-9C1E2A4EB6C9}" srcOrd="7" destOrd="0" presId="urn:microsoft.com/office/officeart/2005/8/layout/vList2"/>
    <dgm:cxn modelId="{F5FDB1BF-36F3-4BCF-8D95-F89ACB82A2FE}" type="presParOf" srcId="{4D63B0DF-DA23-46AA-B072-EA3CA3AB607D}" destId="{12FAF7DF-B382-4DC2-A23F-AD8BC1BB54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27826E-A868-4DBF-BA7B-0B726C09181A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904918-CC96-445E-AA9E-A872E198648A}">
      <dgm:prSet/>
      <dgm:spPr/>
      <dgm:t>
        <a:bodyPr/>
        <a:lstStyle/>
        <a:p>
          <a:r>
            <a:rPr lang="en-GB" dirty="0"/>
            <a:t>"The adverse reaction people have to excessive pressure or other types of demand placed upon them," -  HSE</a:t>
          </a:r>
          <a:endParaRPr lang="en-US" dirty="0"/>
        </a:p>
      </dgm:t>
    </dgm:pt>
    <dgm:pt modelId="{7BF3EE9D-94A7-415C-B12F-BBD40EB1DCE3}" type="parTrans" cxnId="{97F9660D-ED3A-4EC6-922F-0C0BC5E90A8F}">
      <dgm:prSet/>
      <dgm:spPr/>
      <dgm:t>
        <a:bodyPr/>
        <a:lstStyle/>
        <a:p>
          <a:endParaRPr lang="en-US"/>
        </a:p>
      </dgm:t>
    </dgm:pt>
    <dgm:pt modelId="{465FB92C-F7BC-46D4-BACA-60C89BDFA91B}" type="sibTrans" cxnId="{97F9660D-ED3A-4EC6-922F-0C0BC5E90A8F}">
      <dgm:prSet/>
      <dgm:spPr/>
      <dgm:t>
        <a:bodyPr/>
        <a:lstStyle/>
        <a:p>
          <a:endParaRPr lang="en-US"/>
        </a:p>
      </dgm:t>
    </dgm:pt>
    <dgm:pt modelId="{4A22D399-FECB-415D-81AB-EB5AFEBE06C1}">
      <dgm:prSet/>
      <dgm:spPr/>
      <dgm:t>
        <a:bodyPr/>
        <a:lstStyle/>
        <a:p>
          <a:r>
            <a:rPr lang="en-GB"/>
            <a:t>Chronic stress is linked to higher risk of conditions such as anxiety and depression as well as heart disease</a:t>
          </a:r>
          <a:endParaRPr lang="en-US"/>
        </a:p>
      </dgm:t>
    </dgm:pt>
    <dgm:pt modelId="{78C403A2-D63C-4F19-BED8-EC65BABB9615}" type="parTrans" cxnId="{2692DB89-C497-4066-AA3C-2BA78EAA1B62}">
      <dgm:prSet/>
      <dgm:spPr/>
      <dgm:t>
        <a:bodyPr/>
        <a:lstStyle/>
        <a:p>
          <a:endParaRPr lang="en-US"/>
        </a:p>
      </dgm:t>
    </dgm:pt>
    <dgm:pt modelId="{83ED506F-F869-46A0-9EDF-E76531CC2B8B}" type="sibTrans" cxnId="{2692DB89-C497-4066-AA3C-2BA78EAA1B62}">
      <dgm:prSet/>
      <dgm:spPr/>
      <dgm:t>
        <a:bodyPr/>
        <a:lstStyle/>
        <a:p>
          <a:endParaRPr lang="en-US"/>
        </a:p>
      </dgm:t>
    </dgm:pt>
    <dgm:pt modelId="{DA19E366-8A4C-4A5C-8B26-04AB86C7BE8D}">
      <dgm:prSet/>
      <dgm:spPr/>
      <dgm:t>
        <a:bodyPr/>
        <a:lstStyle/>
        <a:p>
          <a:r>
            <a:rPr lang="en-GB" dirty="0"/>
            <a:t>Stress can impair people's cognitive ability and </a:t>
          </a:r>
          <a:r>
            <a:rPr lang="en-GB" b="0" dirty="0">
              <a:latin typeface="Calibri" panose="020F0502020204030204" pitchFamily="34" charset="0"/>
              <a:cs typeface="Calibri" panose="020F0502020204030204" pitchFamily="34" charset="0"/>
            </a:rPr>
            <a:t>undermine</a:t>
          </a:r>
          <a:r>
            <a:rPr lang="en-GB" dirty="0"/>
            <a:t> their judgement, ability to prioritise and increase the likelihood of mistakes/accidents</a:t>
          </a:r>
          <a:endParaRPr lang="en-US" dirty="0"/>
        </a:p>
      </dgm:t>
    </dgm:pt>
    <dgm:pt modelId="{28FFA2F7-F204-4D6F-BD14-FFA61AFCC760}" type="parTrans" cxnId="{48794FEE-BD69-4A79-BB19-6CD339E627EA}">
      <dgm:prSet/>
      <dgm:spPr/>
      <dgm:t>
        <a:bodyPr/>
        <a:lstStyle/>
        <a:p>
          <a:endParaRPr lang="en-US"/>
        </a:p>
      </dgm:t>
    </dgm:pt>
    <dgm:pt modelId="{01AA1072-A1E9-46F6-B0AF-BC125743261C}" type="sibTrans" cxnId="{48794FEE-BD69-4A79-BB19-6CD339E627EA}">
      <dgm:prSet/>
      <dgm:spPr/>
      <dgm:t>
        <a:bodyPr/>
        <a:lstStyle/>
        <a:p>
          <a:endParaRPr lang="en-US"/>
        </a:p>
      </dgm:t>
    </dgm:pt>
    <dgm:pt modelId="{4D795367-8B75-40EC-8564-3BA7D8CE9E0C}" type="pres">
      <dgm:prSet presAssocID="{D627826E-A868-4DBF-BA7B-0B726C09181A}" presName="vert0" presStyleCnt="0">
        <dgm:presLayoutVars>
          <dgm:dir/>
          <dgm:animOne val="branch"/>
          <dgm:animLvl val="lvl"/>
        </dgm:presLayoutVars>
      </dgm:prSet>
      <dgm:spPr/>
    </dgm:pt>
    <dgm:pt modelId="{9C91583D-56A6-4A0F-BDDE-E447BBECD12F}" type="pres">
      <dgm:prSet presAssocID="{13904918-CC96-445E-AA9E-A872E198648A}" presName="thickLine" presStyleLbl="alignNode1" presStyleIdx="0" presStyleCnt="3"/>
      <dgm:spPr/>
    </dgm:pt>
    <dgm:pt modelId="{2A58A7C6-2825-4840-A4EF-15893B91D95E}" type="pres">
      <dgm:prSet presAssocID="{13904918-CC96-445E-AA9E-A872E198648A}" presName="horz1" presStyleCnt="0"/>
      <dgm:spPr/>
    </dgm:pt>
    <dgm:pt modelId="{73A66A83-9743-40CE-962C-46866CE2C115}" type="pres">
      <dgm:prSet presAssocID="{13904918-CC96-445E-AA9E-A872E198648A}" presName="tx1" presStyleLbl="revTx" presStyleIdx="0" presStyleCnt="3"/>
      <dgm:spPr/>
    </dgm:pt>
    <dgm:pt modelId="{1F119131-3A0A-4F55-86C2-3CDD200A17F9}" type="pres">
      <dgm:prSet presAssocID="{13904918-CC96-445E-AA9E-A872E198648A}" presName="vert1" presStyleCnt="0"/>
      <dgm:spPr/>
    </dgm:pt>
    <dgm:pt modelId="{641BCB1B-0A2B-4E64-966A-62D956FDDFD9}" type="pres">
      <dgm:prSet presAssocID="{4A22D399-FECB-415D-81AB-EB5AFEBE06C1}" presName="thickLine" presStyleLbl="alignNode1" presStyleIdx="1" presStyleCnt="3"/>
      <dgm:spPr/>
    </dgm:pt>
    <dgm:pt modelId="{084FA27C-0405-4C01-8456-B8E1E3D9756D}" type="pres">
      <dgm:prSet presAssocID="{4A22D399-FECB-415D-81AB-EB5AFEBE06C1}" presName="horz1" presStyleCnt="0"/>
      <dgm:spPr/>
    </dgm:pt>
    <dgm:pt modelId="{AD4203EA-E72A-4410-BA0A-948FD57D434C}" type="pres">
      <dgm:prSet presAssocID="{4A22D399-FECB-415D-81AB-EB5AFEBE06C1}" presName="tx1" presStyleLbl="revTx" presStyleIdx="1" presStyleCnt="3"/>
      <dgm:spPr/>
    </dgm:pt>
    <dgm:pt modelId="{742CF7A9-F008-41A6-BE23-CE49653B27CB}" type="pres">
      <dgm:prSet presAssocID="{4A22D399-FECB-415D-81AB-EB5AFEBE06C1}" presName="vert1" presStyleCnt="0"/>
      <dgm:spPr/>
    </dgm:pt>
    <dgm:pt modelId="{CE5151FA-9E42-4D17-956B-3A49B65131E8}" type="pres">
      <dgm:prSet presAssocID="{DA19E366-8A4C-4A5C-8B26-04AB86C7BE8D}" presName="thickLine" presStyleLbl="alignNode1" presStyleIdx="2" presStyleCnt="3"/>
      <dgm:spPr/>
    </dgm:pt>
    <dgm:pt modelId="{50DC9B92-EBD0-43AF-88DA-3D34E4434434}" type="pres">
      <dgm:prSet presAssocID="{DA19E366-8A4C-4A5C-8B26-04AB86C7BE8D}" presName="horz1" presStyleCnt="0"/>
      <dgm:spPr/>
    </dgm:pt>
    <dgm:pt modelId="{4E07ACD1-2A36-4CDC-97E6-3C464B114670}" type="pres">
      <dgm:prSet presAssocID="{DA19E366-8A4C-4A5C-8B26-04AB86C7BE8D}" presName="tx1" presStyleLbl="revTx" presStyleIdx="2" presStyleCnt="3"/>
      <dgm:spPr/>
    </dgm:pt>
    <dgm:pt modelId="{85F74EC8-33F6-4D48-9352-CC1C586608DC}" type="pres">
      <dgm:prSet presAssocID="{DA19E366-8A4C-4A5C-8B26-04AB86C7BE8D}" presName="vert1" presStyleCnt="0"/>
      <dgm:spPr/>
    </dgm:pt>
  </dgm:ptLst>
  <dgm:cxnLst>
    <dgm:cxn modelId="{97F9660D-ED3A-4EC6-922F-0C0BC5E90A8F}" srcId="{D627826E-A868-4DBF-BA7B-0B726C09181A}" destId="{13904918-CC96-445E-AA9E-A872E198648A}" srcOrd="0" destOrd="0" parTransId="{7BF3EE9D-94A7-415C-B12F-BBD40EB1DCE3}" sibTransId="{465FB92C-F7BC-46D4-BACA-60C89BDFA91B}"/>
    <dgm:cxn modelId="{2692DB89-C497-4066-AA3C-2BA78EAA1B62}" srcId="{D627826E-A868-4DBF-BA7B-0B726C09181A}" destId="{4A22D399-FECB-415D-81AB-EB5AFEBE06C1}" srcOrd="1" destOrd="0" parTransId="{78C403A2-D63C-4F19-BED8-EC65BABB9615}" sibTransId="{83ED506F-F869-46A0-9EDF-E76531CC2B8B}"/>
    <dgm:cxn modelId="{17FB4EA9-7B4B-499F-8ED4-E3057ABBC94D}" type="presOf" srcId="{4A22D399-FECB-415D-81AB-EB5AFEBE06C1}" destId="{AD4203EA-E72A-4410-BA0A-948FD57D434C}" srcOrd="0" destOrd="0" presId="urn:microsoft.com/office/officeart/2008/layout/LinedList"/>
    <dgm:cxn modelId="{A7A86BAB-E5BB-486E-A400-AE801D41F0E7}" type="presOf" srcId="{DA19E366-8A4C-4A5C-8B26-04AB86C7BE8D}" destId="{4E07ACD1-2A36-4CDC-97E6-3C464B114670}" srcOrd="0" destOrd="0" presId="urn:microsoft.com/office/officeart/2008/layout/LinedList"/>
    <dgm:cxn modelId="{D631F2B2-EAD8-406B-998B-949ACB1A91CC}" type="presOf" srcId="{13904918-CC96-445E-AA9E-A872E198648A}" destId="{73A66A83-9743-40CE-962C-46866CE2C115}" srcOrd="0" destOrd="0" presId="urn:microsoft.com/office/officeart/2008/layout/LinedList"/>
    <dgm:cxn modelId="{48794FEE-BD69-4A79-BB19-6CD339E627EA}" srcId="{D627826E-A868-4DBF-BA7B-0B726C09181A}" destId="{DA19E366-8A4C-4A5C-8B26-04AB86C7BE8D}" srcOrd="2" destOrd="0" parTransId="{28FFA2F7-F204-4D6F-BD14-FFA61AFCC760}" sibTransId="{01AA1072-A1E9-46F6-B0AF-BC125743261C}"/>
    <dgm:cxn modelId="{95EC79F7-2D6C-48DD-A7D6-E577B2BFD351}" type="presOf" srcId="{D627826E-A868-4DBF-BA7B-0B726C09181A}" destId="{4D795367-8B75-40EC-8564-3BA7D8CE9E0C}" srcOrd="0" destOrd="0" presId="urn:microsoft.com/office/officeart/2008/layout/LinedList"/>
    <dgm:cxn modelId="{63231AA6-F4B1-47B5-BBC8-44472FA63C4D}" type="presParOf" srcId="{4D795367-8B75-40EC-8564-3BA7D8CE9E0C}" destId="{9C91583D-56A6-4A0F-BDDE-E447BBECD12F}" srcOrd="0" destOrd="0" presId="urn:microsoft.com/office/officeart/2008/layout/LinedList"/>
    <dgm:cxn modelId="{5C9A7803-9DDF-4668-A40F-480EC24A9C1D}" type="presParOf" srcId="{4D795367-8B75-40EC-8564-3BA7D8CE9E0C}" destId="{2A58A7C6-2825-4840-A4EF-15893B91D95E}" srcOrd="1" destOrd="0" presId="urn:microsoft.com/office/officeart/2008/layout/LinedList"/>
    <dgm:cxn modelId="{AE7E15F7-078B-4F6B-8FA8-9D4F4DEBA908}" type="presParOf" srcId="{2A58A7C6-2825-4840-A4EF-15893B91D95E}" destId="{73A66A83-9743-40CE-962C-46866CE2C115}" srcOrd="0" destOrd="0" presId="urn:microsoft.com/office/officeart/2008/layout/LinedList"/>
    <dgm:cxn modelId="{7386FEC7-B4DE-4FB6-98B2-A60E64F6A35A}" type="presParOf" srcId="{2A58A7C6-2825-4840-A4EF-15893B91D95E}" destId="{1F119131-3A0A-4F55-86C2-3CDD200A17F9}" srcOrd="1" destOrd="0" presId="urn:microsoft.com/office/officeart/2008/layout/LinedList"/>
    <dgm:cxn modelId="{EFA629A9-5BFC-4B90-8CBB-4106CA7432B5}" type="presParOf" srcId="{4D795367-8B75-40EC-8564-3BA7D8CE9E0C}" destId="{641BCB1B-0A2B-4E64-966A-62D956FDDFD9}" srcOrd="2" destOrd="0" presId="urn:microsoft.com/office/officeart/2008/layout/LinedList"/>
    <dgm:cxn modelId="{EA5097A4-7440-4902-B035-4CB77E3012C0}" type="presParOf" srcId="{4D795367-8B75-40EC-8564-3BA7D8CE9E0C}" destId="{084FA27C-0405-4C01-8456-B8E1E3D9756D}" srcOrd="3" destOrd="0" presId="urn:microsoft.com/office/officeart/2008/layout/LinedList"/>
    <dgm:cxn modelId="{452CE1AC-99D1-4B78-AF5F-3DB299FD352A}" type="presParOf" srcId="{084FA27C-0405-4C01-8456-B8E1E3D9756D}" destId="{AD4203EA-E72A-4410-BA0A-948FD57D434C}" srcOrd="0" destOrd="0" presId="urn:microsoft.com/office/officeart/2008/layout/LinedList"/>
    <dgm:cxn modelId="{1AB51686-38DC-422E-9D71-ACEB4EB920FC}" type="presParOf" srcId="{084FA27C-0405-4C01-8456-B8E1E3D9756D}" destId="{742CF7A9-F008-41A6-BE23-CE49653B27CB}" srcOrd="1" destOrd="0" presId="urn:microsoft.com/office/officeart/2008/layout/LinedList"/>
    <dgm:cxn modelId="{C3C5556C-7F38-4F7D-BAA2-AC5F183B9823}" type="presParOf" srcId="{4D795367-8B75-40EC-8564-3BA7D8CE9E0C}" destId="{CE5151FA-9E42-4D17-956B-3A49B65131E8}" srcOrd="4" destOrd="0" presId="urn:microsoft.com/office/officeart/2008/layout/LinedList"/>
    <dgm:cxn modelId="{8BA19636-BECA-4F39-859F-7C9CE44D17FE}" type="presParOf" srcId="{4D795367-8B75-40EC-8564-3BA7D8CE9E0C}" destId="{50DC9B92-EBD0-43AF-88DA-3D34E4434434}" srcOrd="5" destOrd="0" presId="urn:microsoft.com/office/officeart/2008/layout/LinedList"/>
    <dgm:cxn modelId="{44509A66-6BFA-4F6F-99A2-44BF7ACD04CE}" type="presParOf" srcId="{50DC9B92-EBD0-43AF-88DA-3D34E4434434}" destId="{4E07ACD1-2A36-4CDC-97E6-3C464B114670}" srcOrd="0" destOrd="0" presId="urn:microsoft.com/office/officeart/2008/layout/LinedList"/>
    <dgm:cxn modelId="{253D6C23-13C9-49C0-BEDA-39496CFFDA92}" type="presParOf" srcId="{50DC9B92-EBD0-43AF-88DA-3D34E4434434}" destId="{85F74EC8-33F6-4D48-9352-CC1C586608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9F1684-8293-418B-93EC-CEA9969E49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E1CD8D7-3F0A-4BA0-98B7-516DE73D3A0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i="0" dirty="0"/>
            <a:t>Being open, fair and consistent</a:t>
          </a:r>
          <a:endParaRPr lang="en-US" dirty="0"/>
        </a:p>
      </dgm:t>
    </dgm:pt>
    <dgm:pt modelId="{F06DBC86-B04E-4410-950E-27291D0C3E93}" type="parTrans" cxnId="{B34D8CC8-6044-4160-8787-29128BD4941E}">
      <dgm:prSet/>
      <dgm:spPr/>
      <dgm:t>
        <a:bodyPr/>
        <a:lstStyle/>
        <a:p>
          <a:endParaRPr lang="en-US"/>
        </a:p>
      </dgm:t>
    </dgm:pt>
    <dgm:pt modelId="{B97047EF-4FDA-4EC3-A05A-B2462461D6F2}" type="sibTrans" cxnId="{B34D8CC8-6044-4160-8787-29128BD4941E}">
      <dgm:prSet/>
      <dgm:spPr/>
      <dgm:t>
        <a:bodyPr/>
        <a:lstStyle/>
        <a:p>
          <a:endParaRPr lang="en-US"/>
        </a:p>
      </dgm:t>
    </dgm:pt>
    <dgm:pt modelId="{09EACA53-4EAA-4DBB-B304-29C1D8BDB0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i="0"/>
            <a:t>Handling conflict and people management issues</a:t>
          </a:r>
          <a:endParaRPr lang="en-US"/>
        </a:p>
      </dgm:t>
    </dgm:pt>
    <dgm:pt modelId="{15CA4B7F-A08F-46A3-BBD1-B4629472FC92}" type="parTrans" cxnId="{3AF84AD7-B553-442E-8701-D0F6104CE6E1}">
      <dgm:prSet/>
      <dgm:spPr/>
      <dgm:t>
        <a:bodyPr/>
        <a:lstStyle/>
        <a:p>
          <a:endParaRPr lang="en-US"/>
        </a:p>
      </dgm:t>
    </dgm:pt>
    <dgm:pt modelId="{CE9CFA33-1295-42E8-B4C3-C0734FE1D981}" type="sibTrans" cxnId="{3AF84AD7-B553-442E-8701-D0F6104CE6E1}">
      <dgm:prSet/>
      <dgm:spPr/>
      <dgm:t>
        <a:bodyPr/>
        <a:lstStyle/>
        <a:p>
          <a:endParaRPr lang="en-US"/>
        </a:p>
      </dgm:t>
    </dgm:pt>
    <dgm:pt modelId="{A12340E6-80A1-444B-BA4A-62BECEA41F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i="0"/>
            <a:t>Providing knowledge, clarity and guidance</a:t>
          </a:r>
          <a:endParaRPr lang="en-US"/>
        </a:p>
      </dgm:t>
    </dgm:pt>
    <dgm:pt modelId="{BAE40D3F-EFDD-4EE5-A8C7-845E1DFE519A}" type="parTrans" cxnId="{28BF4ED5-96E6-4496-A1B8-EB768370327A}">
      <dgm:prSet/>
      <dgm:spPr/>
      <dgm:t>
        <a:bodyPr/>
        <a:lstStyle/>
        <a:p>
          <a:endParaRPr lang="en-US"/>
        </a:p>
      </dgm:t>
    </dgm:pt>
    <dgm:pt modelId="{69393721-01E4-44A2-B083-5C3000601D68}" type="sibTrans" cxnId="{28BF4ED5-96E6-4496-A1B8-EB768370327A}">
      <dgm:prSet/>
      <dgm:spPr/>
      <dgm:t>
        <a:bodyPr/>
        <a:lstStyle/>
        <a:p>
          <a:endParaRPr lang="en-US"/>
        </a:p>
      </dgm:t>
    </dgm:pt>
    <dgm:pt modelId="{067750FB-C5FE-4EE3-8A06-60F6A1D9C7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i="0"/>
            <a:t>Building and sustaining relationships</a:t>
          </a:r>
          <a:endParaRPr lang="en-US"/>
        </a:p>
      </dgm:t>
    </dgm:pt>
    <dgm:pt modelId="{0DB485E4-36AF-4553-B12B-28BDC5253193}" type="parTrans" cxnId="{36FD6E6B-C0B6-4954-8002-4B8B63190ED1}">
      <dgm:prSet/>
      <dgm:spPr/>
      <dgm:t>
        <a:bodyPr/>
        <a:lstStyle/>
        <a:p>
          <a:endParaRPr lang="en-US"/>
        </a:p>
      </dgm:t>
    </dgm:pt>
    <dgm:pt modelId="{EEA6C2DB-439A-406B-9502-50F35C184FC9}" type="sibTrans" cxnId="{36FD6E6B-C0B6-4954-8002-4B8B63190ED1}">
      <dgm:prSet/>
      <dgm:spPr/>
      <dgm:t>
        <a:bodyPr/>
        <a:lstStyle/>
        <a:p>
          <a:endParaRPr lang="en-US"/>
        </a:p>
      </dgm:t>
    </dgm:pt>
    <dgm:pt modelId="{45974E10-4B4C-474F-888C-0140F09FFC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i="0"/>
            <a:t>Supporting development</a:t>
          </a:r>
          <a:endParaRPr lang="en-US"/>
        </a:p>
      </dgm:t>
    </dgm:pt>
    <dgm:pt modelId="{6D8D98B1-A645-4FFE-8DC4-7FB4CE8B58D0}" type="parTrans" cxnId="{ACCF38C9-4D3B-410B-9CA3-C585A816012C}">
      <dgm:prSet/>
      <dgm:spPr/>
      <dgm:t>
        <a:bodyPr/>
        <a:lstStyle/>
        <a:p>
          <a:endParaRPr lang="en-US"/>
        </a:p>
      </dgm:t>
    </dgm:pt>
    <dgm:pt modelId="{E83C82D5-7AFF-4D13-B984-50ECF03A133A}" type="sibTrans" cxnId="{ACCF38C9-4D3B-410B-9CA3-C585A816012C}">
      <dgm:prSet/>
      <dgm:spPr/>
      <dgm:t>
        <a:bodyPr/>
        <a:lstStyle/>
        <a:p>
          <a:endParaRPr lang="en-US"/>
        </a:p>
      </dgm:t>
    </dgm:pt>
    <dgm:pt modelId="{9FD666D2-12A2-4C4C-B92A-8032174ADAD2}" type="pres">
      <dgm:prSet presAssocID="{139F1684-8293-418B-93EC-CEA9969E496D}" presName="root" presStyleCnt="0">
        <dgm:presLayoutVars>
          <dgm:dir/>
          <dgm:resizeHandles val="exact"/>
        </dgm:presLayoutVars>
      </dgm:prSet>
      <dgm:spPr/>
    </dgm:pt>
    <dgm:pt modelId="{679E0711-AF07-4F72-8CBD-9DAD05477070}" type="pres">
      <dgm:prSet presAssocID="{9E1CD8D7-3F0A-4BA0-98B7-516DE73D3A04}" presName="compNode" presStyleCnt="0"/>
      <dgm:spPr/>
    </dgm:pt>
    <dgm:pt modelId="{A3D602A3-9BE6-4E52-B1A7-B7FB3FA275B0}" type="pres">
      <dgm:prSet presAssocID="{9E1CD8D7-3F0A-4BA0-98B7-516DE73D3A04}" presName="iconBgRect" presStyleLbl="bgShp" presStyleIdx="0" presStyleCnt="5"/>
      <dgm:spPr/>
    </dgm:pt>
    <dgm:pt modelId="{C101A00F-B8C3-4422-BAB3-2A1983DB80D0}" type="pres">
      <dgm:prSet presAssocID="{9E1CD8D7-3F0A-4BA0-98B7-516DE73D3A0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BE851A7-4A0F-4641-B8B2-4D4941805E6D}" type="pres">
      <dgm:prSet presAssocID="{9E1CD8D7-3F0A-4BA0-98B7-516DE73D3A04}" presName="spaceRect" presStyleCnt="0"/>
      <dgm:spPr/>
    </dgm:pt>
    <dgm:pt modelId="{02AA1B3B-9F1E-40E4-A157-F8F3642BC4E6}" type="pres">
      <dgm:prSet presAssocID="{9E1CD8D7-3F0A-4BA0-98B7-516DE73D3A04}" presName="textRect" presStyleLbl="revTx" presStyleIdx="0" presStyleCnt="5">
        <dgm:presLayoutVars>
          <dgm:chMax val="1"/>
          <dgm:chPref val="1"/>
        </dgm:presLayoutVars>
      </dgm:prSet>
      <dgm:spPr/>
    </dgm:pt>
    <dgm:pt modelId="{B17BAA27-4614-47CB-9F53-5757DED7854E}" type="pres">
      <dgm:prSet presAssocID="{B97047EF-4FDA-4EC3-A05A-B2462461D6F2}" presName="sibTrans" presStyleCnt="0"/>
      <dgm:spPr/>
    </dgm:pt>
    <dgm:pt modelId="{F76E129E-1EA0-4380-A923-7313C99C7A71}" type="pres">
      <dgm:prSet presAssocID="{09EACA53-4EAA-4DBB-B304-29C1D8BDB036}" presName="compNode" presStyleCnt="0"/>
      <dgm:spPr/>
    </dgm:pt>
    <dgm:pt modelId="{E0B0C83E-0DD7-4092-81D8-AB8550179D14}" type="pres">
      <dgm:prSet presAssocID="{09EACA53-4EAA-4DBB-B304-29C1D8BDB036}" presName="iconBgRect" presStyleLbl="bgShp" presStyleIdx="1" presStyleCnt="5"/>
      <dgm:spPr/>
    </dgm:pt>
    <dgm:pt modelId="{E09DCCAA-AC73-46FB-BC2B-2BBCF354F7F2}" type="pres">
      <dgm:prSet presAssocID="{09EACA53-4EAA-4DBB-B304-29C1D8BDB03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3692D62C-6A06-4AEC-811C-3126536F0212}" type="pres">
      <dgm:prSet presAssocID="{09EACA53-4EAA-4DBB-B304-29C1D8BDB036}" presName="spaceRect" presStyleCnt="0"/>
      <dgm:spPr/>
    </dgm:pt>
    <dgm:pt modelId="{77C85071-F52F-4557-853B-B3DE30B342D6}" type="pres">
      <dgm:prSet presAssocID="{09EACA53-4EAA-4DBB-B304-29C1D8BDB036}" presName="textRect" presStyleLbl="revTx" presStyleIdx="1" presStyleCnt="5">
        <dgm:presLayoutVars>
          <dgm:chMax val="1"/>
          <dgm:chPref val="1"/>
        </dgm:presLayoutVars>
      </dgm:prSet>
      <dgm:spPr/>
    </dgm:pt>
    <dgm:pt modelId="{A71FED42-BB9A-4AB9-B230-1E40A517D7F5}" type="pres">
      <dgm:prSet presAssocID="{CE9CFA33-1295-42E8-B4C3-C0734FE1D981}" presName="sibTrans" presStyleCnt="0"/>
      <dgm:spPr/>
    </dgm:pt>
    <dgm:pt modelId="{B5DFFF14-C6F3-45C6-A5BD-8D275B993033}" type="pres">
      <dgm:prSet presAssocID="{A12340E6-80A1-444B-BA4A-62BECEA41F9B}" presName="compNode" presStyleCnt="0"/>
      <dgm:spPr/>
    </dgm:pt>
    <dgm:pt modelId="{4B277173-70D3-43F5-847C-FE8EE65116CD}" type="pres">
      <dgm:prSet presAssocID="{A12340E6-80A1-444B-BA4A-62BECEA41F9B}" presName="iconBgRect" presStyleLbl="bgShp" presStyleIdx="2" presStyleCnt="5"/>
      <dgm:spPr/>
    </dgm:pt>
    <dgm:pt modelId="{5CAC24DC-FB5A-44D1-A94C-80A4A8376360}" type="pres">
      <dgm:prSet presAssocID="{A12340E6-80A1-444B-BA4A-62BECEA41F9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1CC98226-96CF-49FE-8313-C7D4F4D412BA}" type="pres">
      <dgm:prSet presAssocID="{A12340E6-80A1-444B-BA4A-62BECEA41F9B}" presName="spaceRect" presStyleCnt="0"/>
      <dgm:spPr/>
    </dgm:pt>
    <dgm:pt modelId="{AF5D6E99-C85C-4AA6-BF71-CB9AA77DD84D}" type="pres">
      <dgm:prSet presAssocID="{A12340E6-80A1-444B-BA4A-62BECEA41F9B}" presName="textRect" presStyleLbl="revTx" presStyleIdx="2" presStyleCnt="5">
        <dgm:presLayoutVars>
          <dgm:chMax val="1"/>
          <dgm:chPref val="1"/>
        </dgm:presLayoutVars>
      </dgm:prSet>
      <dgm:spPr/>
    </dgm:pt>
    <dgm:pt modelId="{CCD1752B-D58D-4F26-B544-A08A5DC7378B}" type="pres">
      <dgm:prSet presAssocID="{69393721-01E4-44A2-B083-5C3000601D68}" presName="sibTrans" presStyleCnt="0"/>
      <dgm:spPr/>
    </dgm:pt>
    <dgm:pt modelId="{40F1ABE7-070D-4748-AE1B-16D29A7912EE}" type="pres">
      <dgm:prSet presAssocID="{067750FB-C5FE-4EE3-8A06-60F6A1D9C7DE}" presName="compNode" presStyleCnt="0"/>
      <dgm:spPr/>
    </dgm:pt>
    <dgm:pt modelId="{E757F5DD-CEAF-4CA1-B1DC-AD07D568DC5E}" type="pres">
      <dgm:prSet presAssocID="{067750FB-C5FE-4EE3-8A06-60F6A1D9C7DE}" presName="iconBgRect" presStyleLbl="bgShp" presStyleIdx="3" presStyleCnt="5"/>
      <dgm:spPr/>
    </dgm:pt>
    <dgm:pt modelId="{69D66071-DCF9-47DF-AB3A-BE1F4AE067CE}" type="pres">
      <dgm:prSet presAssocID="{067750FB-C5FE-4EE3-8A06-60F6A1D9C7D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1B0C44B-1CA7-4CF6-A88A-FEDE95B07213}" type="pres">
      <dgm:prSet presAssocID="{067750FB-C5FE-4EE3-8A06-60F6A1D9C7DE}" presName="spaceRect" presStyleCnt="0"/>
      <dgm:spPr/>
    </dgm:pt>
    <dgm:pt modelId="{38ABE86D-5C69-401F-844C-86B85254924D}" type="pres">
      <dgm:prSet presAssocID="{067750FB-C5FE-4EE3-8A06-60F6A1D9C7DE}" presName="textRect" presStyleLbl="revTx" presStyleIdx="3" presStyleCnt="5">
        <dgm:presLayoutVars>
          <dgm:chMax val="1"/>
          <dgm:chPref val="1"/>
        </dgm:presLayoutVars>
      </dgm:prSet>
      <dgm:spPr/>
    </dgm:pt>
    <dgm:pt modelId="{5BD9A994-4D3A-4B26-AA3F-F66D6B20B9A4}" type="pres">
      <dgm:prSet presAssocID="{EEA6C2DB-439A-406B-9502-50F35C184FC9}" presName="sibTrans" presStyleCnt="0"/>
      <dgm:spPr/>
    </dgm:pt>
    <dgm:pt modelId="{3A6346EA-5D38-4B49-9E27-D2C175DB0E3E}" type="pres">
      <dgm:prSet presAssocID="{45974E10-4B4C-474F-888C-0140F09FFCBB}" presName="compNode" presStyleCnt="0"/>
      <dgm:spPr/>
    </dgm:pt>
    <dgm:pt modelId="{4146AB80-F5CD-4E77-9DB1-4A39977089EE}" type="pres">
      <dgm:prSet presAssocID="{45974E10-4B4C-474F-888C-0140F09FFCBB}" presName="iconBgRect" presStyleLbl="bgShp" presStyleIdx="4" presStyleCnt="5"/>
      <dgm:spPr/>
    </dgm:pt>
    <dgm:pt modelId="{A8E14999-CA12-4568-9444-844B32116BA0}" type="pres">
      <dgm:prSet presAssocID="{45974E10-4B4C-474F-888C-0140F09FFCB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373F168-90FA-42E5-B4D4-C98A36C5323B}" type="pres">
      <dgm:prSet presAssocID="{45974E10-4B4C-474F-888C-0140F09FFCBB}" presName="spaceRect" presStyleCnt="0"/>
      <dgm:spPr/>
    </dgm:pt>
    <dgm:pt modelId="{D0945703-DC7E-40C2-AD1E-26FE7D5F0A2B}" type="pres">
      <dgm:prSet presAssocID="{45974E10-4B4C-474F-888C-0140F09FFCB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8EA8B36-637A-4432-B298-CE2B514390D3}" type="presOf" srcId="{067750FB-C5FE-4EE3-8A06-60F6A1D9C7DE}" destId="{38ABE86D-5C69-401F-844C-86B85254924D}" srcOrd="0" destOrd="0" presId="urn:microsoft.com/office/officeart/2018/5/layout/IconCircleLabelList"/>
    <dgm:cxn modelId="{194CB35C-662E-430A-B05D-C10064353222}" type="presOf" srcId="{139F1684-8293-418B-93EC-CEA9969E496D}" destId="{9FD666D2-12A2-4C4C-B92A-8032174ADAD2}" srcOrd="0" destOrd="0" presId="urn:microsoft.com/office/officeart/2018/5/layout/IconCircleLabelList"/>
    <dgm:cxn modelId="{36FD6E6B-C0B6-4954-8002-4B8B63190ED1}" srcId="{139F1684-8293-418B-93EC-CEA9969E496D}" destId="{067750FB-C5FE-4EE3-8A06-60F6A1D9C7DE}" srcOrd="3" destOrd="0" parTransId="{0DB485E4-36AF-4553-B12B-28BDC5253193}" sibTransId="{EEA6C2DB-439A-406B-9502-50F35C184FC9}"/>
    <dgm:cxn modelId="{21907D6C-CFE8-4988-AADF-58F6F5E14E1E}" type="presOf" srcId="{9E1CD8D7-3F0A-4BA0-98B7-516DE73D3A04}" destId="{02AA1B3B-9F1E-40E4-A157-F8F3642BC4E6}" srcOrd="0" destOrd="0" presId="urn:microsoft.com/office/officeart/2018/5/layout/IconCircleLabelList"/>
    <dgm:cxn modelId="{36CB8E59-BDD5-48BD-8C59-E1BC74306679}" type="presOf" srcId="{09EACA53-4EAA-4DBB-B304-29C1D8BDB036}" destId="{77C85071-F52F-4557-853B-B3DE30B342D6}" srcOrd="0" destOrd="0" presId="urn:microsoft.com/office/officeart/2018/5/layout/IconCircleLabelList"/>
    <dgm:cxn modelId="{1504B283-B2AD-4BDB-8E8D-1DEBEBACC4AB}" type="presOf" srcId="{45974E10-4B4C-474F-888C-0140F09FFCBB}" destId="{D0945703-DC7E-40C2-AD1E-26FE7D5F0A2B}" srcOrd="0" destOrd="0" presId="urn:microsoft.com/office/officeart/2018/5/layout/IconCircleLabelList"/>
    <dgm:cxn modelId="{189075B6-7940-4C28-81CD-4B8FB7522F16}" type="presOf" srcId="{A12340E6-80A1-444B-BA4A-62BECEA41F9B}" destId="{AF5D6E99-C85C-4AA6-BF71-CB9AA77DD84D}" srcOrd="0" destOrd="0" presId="urn:microsoft.com/office/officeart/2018/5/layout/IconCircleLabelList"/>
    <dgm:cxn modelId="{B34D8CC8-6044-4160-8787-29128BD4941E}" srcId="{139F1684-8293-418B-93EC-CEA9969E496D}" destId="{9E1CD8D7-3F0A-4BA0-98B7-516DE73D3A04}" srcOrd="0" destOrd="0" parTransId="{F06DBC86-B04E-4410-950E-27291D0C3E93}" sibTransId="{B97047EF-4FDA-4EC3-A05A-B2462461D6F2}"/>
    <dgm:cxn modelId="{ACCF38C9-4D3B-410B-9CA3-C585A816012C}" srcId="{139F1684-8293-418B-93EC-CEA9969E496D}" destId="{45974E10-4B4C-474F-888C-0140F09FFCBB}" srcOrd="4" destOrd="0" parTransId="{6D8D98B1-A645-4FFE-8DC4-7FB4CE8B58D0}" sibTransId="{E83C82D5-7AFF-4D13-B984-50ECF03A133A}"/>
    <dgm:cxn modelId="{28BF4ED5-96E6-4496-A1B8-EB768370327A}" srcId="{139F1684-8293-418B-93EC-CEA9969E496D}" destId="{A12340E6-80A1-444B-BA4A-62BECEA41F9B}" srcOrd="2" destOrd="0" parTransId="{BAE40D3F-EFDD-4EE5-A8C7-845E1DFE519A}" sibTransId="{69393721-01E4-44A2-B083-5C3000601D68}"/>
    <dgm:cxn modelId="{3AF84AD7-B553-442E-8701-D0F6104CE6E1}" srcId="{139F1684-8293-418B-93EC-CEA9969E496D}" destId="{09EACA53-4EAA-4DBB-B304-29C1D8BDB036}" srcOrd="1" destOrd="0" parTransId="{15CA4B7F-A08F-46A3-BBD1-B4629472FC92}" sibTransId="{CE9CFA33-1295-42E8-B4C3-C0734FE1D981}"/>
    <dgm:cxn modelId="{E5CA569D-BE20-4749-96D4-1C0C246415CD}" type="presParOf" srcId="{9FD666D2-12A2-4C4C-B92A-8032174ADAD2}" destId="{679E0711-AF07-4F72-8CBD-9DAD05477070}" srcOrd="0" destOrd="0" presId="urn:microsoft.com/office/officeart/2018/5/layout/IconCircleLabelList"/>
    <dgm:cxn modelId="{54581A09-F508-41B5-9A16-0E1372E66CDE}" type="presParOf" srcId="{679E0711-AF07-4F72-8CBD-9DAD05477070}" destId="{A3D602A3-9BE6-4E52-B1A7-B7FB3FA275B0}" srcOrd="0" destOrd="0" presId="urn:microsoft.com/office/officeart/2018/5/layout/IconCircleLabelList"/>
    <dgm:cxn modelId="{BF999552-739A-4F60-857D-284F8696B981}" type="presParOf" srcId="{679E0711-AF07-4F72-8CBD-9DAD05477070}" destId="{C101A00F-B8C3-4422-BAB3-2A1983DB80D0}" srcOrd="1" destOrd="0" presId="urn:microsoft.com/office/officeart/2018/5/layout/IconCircleLabelList"/>
    <dgm:cxn modelId="{9379B25D-BC2F-43A6-93C7-40202EFCF15D}" type="presParOf" srcId="{679E0711-AF07-4F72-8CBD-9DAD05477070}" destId="{5BE851A7-4A0F-4641-B8B2-4D4941805E6D}" srcOrd="2" destOrd="0" presId="urn:microsoft.com/office/officeart/2018/5/layout/IconCircleLabelList"/>
    <dgm:cxn modelId="{697C698D-59E6-43EA-BD03-8BB3D7D72EF9}" type="presParOf" srcId="{679E0711-AF07-4F72-8CBD-9DAD05477070}" destId="{02AA1B3B-9F1E-40E4-A157-F8F3642BC4E6}" srcOrd="3" destOrd="0" presId="urn:microsoft.com/office/officeart/2018/5/layout/IconCircleLabelList"/>
    <dgm:cxn modelId="{279EA0A6-1D57-44D4-B885-174FA2298248}" type="presParOf" srcId="{9FD666D2-12A2-4C4C-B92A-8032174ADAD2}" destId="{B17BAA27-4614-47CB-9F53-5757DED7854E}" srcOrd="1" destOrd="0" presId="urn:microsoft.com/office/officeart/2018/5/layout/IconCircleLabelList"/>
    <dgm:cxn modelId="{99EE4498-AEC7-4185-8DA9-D834CE90D21B}" type="presParOf" srcId="{9FD666D2-12A2-4C4C-B92A-8032174ADAD2}" destId="{F76E129E-1EA0-4380-A923-7313C99C7A71}" srcOrd="2" destOrd="0" presId="urn:microsoft.com/office/officeart/2018/5/layout/IconCircleLabelList"/>
    <dgm:cxn modelId="{F8365A29-4AB7-4C09-8744-239B09079D6D}" type="presParOf" srcId="{F76E129E-1EA0-4380-A923-7313C99C7A71}" destId="{E0B0C83E-0DD7-4092-81D8-AB8550179D14}" srcOrd="0" destOrd="0" presId="urn:microsoft.com/office/officeart/2018/5/layout/IconCircleLabelList"/>
    <dgm:cxn modelId="{D2A5F7E8-4C43-45CA-8C05-05DD88A223B5}" type="presParOf" srcId="{F76E129E-1EA0-4380-A923-7313C99C7A71}" destId="{E09DCCAA-AC73-46FB-BC2B-2BBCF354F7F2}" srcOrd="1" destOrd="0" presId="urn:microsoft.com/office/officeart/2018/5/layout/IconCircleLabelList"/>
    <dgm:cxn modelId="{B6A4CDBC-6CC7-4D82-950A-9AC5C9D3CB44}" type="presParOf" srcId="{F76E129E-1EA0-4380-A923-7313C99C7A71}" destId="{3692D62C-6A06-4AEC-811C-3126536F0212}" srcOrd="2" destOrd="0" presId="urn:microsoft.com/office/officeart/2018/5/layout/IconCircleLabelList"/>
    <dgm:cxn modelId="{5AE37786-6679-48DB-BC02-CDADF85DDE2A}" type="presParOf" srcId="{F76E129E-1EA0-4380-A923-7313C99C7A71}" destId="{77C85071-F52F-4557-853B-B3DE30B342D6}" srcOrd="3" destOrd="0" presId="urn:microsoft.com/office/officeart/2018/5/layout/IconCircleLabelList"/>
    <dgm:cxn modelId="{CBD3D55F-00F4-495F-8800-22921550F354}" type="presParOf" srcId="{9FD666D2-12A2-4C4C-B92A-8032174ADAD2}" destId="{A71FED42-BB9A-4AB9-B230-1E40A517D7F5}" srcOrd="3" destOrd="0" presId="urn:microsoft.com/office/officeart/2018/5/layout/IconCircleLabelList"/>
    <dgm:cxn modelId="{0F51531F-530F-4F59-AD6F-1331BA7EDC0F}" type="presParOf" srcId="{9FD666D2-12A2-4C4C-B92A-8032174ADAD2}" destId="{B5DFFF14-C6F3-45C6-A5BD-8D275B993033}" srcOrd="4" destOrd="0" presId="urn:microsoft.com/office/officeart/2018/5/layout/IconCircleLabelList"/>
    <dgm:cxn modelId="{63181BF5-77FF-4882-95AA-6E31E237C4D1}" type="presParOf" srcId="{B5DFFF14-C6F3-45C6-A5BD-8D275B993033}" destId="{4B277173-70D3-43F5-847C-FE8EE65116CD}" srcOrd="0" destOrd="0" presId="urn:microsoft.com/office/officeart/2018/5/layout/IconCircleLabelList"/>
    <dgm:cxn modelId="{65B22714-3540-48EA-A6F1-EB126062D687}" type="presParOf" srcId="{B5DFFF14-C6F3-45C6-A5BD-8D275B993033}" destId="{5CAC24DC-FB5A-44D1-A94C-80A4A8376360}" srcOrd="1" destOrd="0" presId="urn:microsoft.com/office/officeart/2018/5/layout/IconCircleLabelList"/>
    <dgm:cxn modelId="{C501D588-13CA-455B-911B-166AEA222A33}" type="presParOf" srcId="{B5DFFF14-C6F3-45C6-A5BD-8D275B993033}" destId="{1CC98226-96CF-49FE-8313-C7D4F4D412BA}" srcOrd="2" destOrd="0" presId="urn:microsoft.com/office/officeart/2018/5/layout/IconCircleLabelList"/>
    <dgm:cxn modelId="{6760FC13-C1CD-4667-8C2C-616FD39F5E76}" type="presParOf" srcId="{B5DFFF14-C6F3-45C6-A5BD-8D275B993033}" destId="{AF5D6E99-C85C-4AA6-BF71-CB9AA77DD84D}" srcOrd="3" destOrd="0" presId="urn:microsoft.com/office/officeart/2018/5/layout/IconCircleLabelList"/>
    <dgm:cxn modelId="{6DC78F50-D791-4253-9985-0A2D4633798F}" type="presParOf" srcId="{9FD666D2-12A2-4C4C-B92A-8032174ADAD2}" destId="{CCD1752B-D58D-4F26-B544-A08A5DC7378B}" srcOrd="5" destOrd="0" presId="urn:microsoft.com/office/officeart/2018/5/layout/IconCircleLabelList"/>
    <dgm:cxn modelId="{7EA3445E-FDC9-4D76-9D5A-620E00E2428D}" type="presParOf" srcId="{9FD666D2-12A2-4C4C-B92A-8032174ADAD2}" destId="{40F1ABE7-070D-4748-AE1B-16D29A7912EE}" srcOrd="6" destOrd="0" presId="urn:microsoft.com/office/officeart/2018/5/layout/IconCircleLabelList"/>
    <dgm:cxn modelId="{7B05400E-9758-4577-B54B-C92EE73EEE71}" type="presParOf" srcId="{40F1ABE7-070D-4748-AE1B-16D29A7912EE}" destId="{E757F5DD-CEAF-4CA1-B1DC-AD07D568DC5E}" srcOrd="0" destOrd="0" presId="urn:microsoft.com/office/officeart/2018/5/layout/IconCircleLabelList"/>
    <dgm:cxn modelId="{7D9CDC0A-580A-4CAF-A4FF-017773F94473}" type="presParOf" srcId="{40F1ABE7-070D-4748-AE1B-16D29A7912EE}" destId="{69D66071-DCF9-47DF-AB3A-BE1F4AE067CE}" srcOrd="1" destOrd="0" presId="urn:microsoft.com/office/officeart/2018/5/layout/IconCircleLabelList"/>
    <dgm:cxn modelId="{C989991B-1768-46B9-8698-050741A7014E}" type="presParOf" srcId="{40F1ABE7-070D-4748-AE1B-16D29A7912EE}" destId="{51B0C44B-1CA7-4CF6-A88A-FEDE95B07213}" srcOrd="2" destOrd="0" presId="urn:microsoft.com/office/officeart/2018/5/layout/IconCircleLabelList"/>
    <dgm:cxn modelId="{7A06EF92-2F7C-48C9-A0D3-1A32C9E81584}" type="presParOf" srcId="{40F1ABE7-070D-4748-AE1B-16D29A7912EE}" destId="{38ABE86D-5C69-401F-844C-86B85254924D}" srcOrd="3" destOrd="0" presId="urn:microsoft.com/office/officeart/2018/5/layout/IconCircleLabelList"/>
    <dgm:cxn modelId="{5E544E94-16F6-42BE-BB7A-DB1A31BF0199}" type="presParOf" srcId="{9FD666D2-12A2-4C4C-B92A-8032174ADAD2}" destId="{5BD9A994-4D3A-4B26-AA3F-F66D6B20B9A4}" srcOrd="7" destOrd="0" presId="urn:microsoft.com/office/officeart/2018/5/layout/IconCircleLabelList"/>
    <dgm:cxn modelId="{B740B81A-612A-420B-A879-514272ABB6A4}" type="presParOf" srcId="{9FD666D2-12A2-4C4C-B92A-8032174ADAD2}" destId="{3A6346EA-5D38-4B49-9E27-D2C175DB0E3E}" srcOrd="8" destOrd="0" presId="urn:microsoft.com/office/officeart/2018/5/layout/IconCircleLabelList"/>
    <dgm:cxn modelId="{ACBA3144-1DEE-45FC-AB0B-4E0F75A54D93}" type="presParOf" srcId="{3A6346EA-5D38-4B49-9E27-D2C175DB0E3E}" destId="{4146AB80-F5CD-4E77-9DB1-4A39977089EE}" srcOrd="0" destOrd="0" presId="urn:microsoft.com/office/officeart/2018/5/layout/IconCircleLabelList"/>
    <dgm:cxn modelId="{BB616ECD-9F59-45EE-AA02-34BA5F44934A}" type="presParOf" srcId="{3A6346EA-5D38-4B49-9E27-D2C175DB0E3E}" destId="{A8E14999-CA12-4568-9444-844B32116BA0}" srcOrd="1" destOrd="0" presId="urn:microsoft.com/office/officeart/2018/5/layout/IconCircleLabelList"/>
    <dgm:cxn modelId="{2A41353C-6527-4CE5-BDA7-D5E8B16BB14F}" type="presParOf" srcId="{3A6346EA-5D38-4B49-9E27-D2C175DB0E3E}" destId="{2373F168-90FA-42E5-B4D4-C98A36C5323B}" srcOrd="2" destOrd="0" presId="urn:microsoft.com/office/officeart/2018/5/layout/IconCircleLabelList"/>
    <dgm:cxn modelId="{CFF3FAC5-13F8-45D8-8FEE-75A0DCD98D47}" type="presParOf" srcId="{3A6346EA-5D38-4B49-9E27-D2C175DB0E3E}" destId="{D0945703-DC7E-40C2-AD1E-26FE7D5F0A2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2A349B-CA2D-40FB-9A39-C4C3CAF2C3B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92719F-E84C-4F13-9198-DE55F42163C0}">
      <dgm:prSet/>
      <dgm:spPr/>
      <dgm:t>
        <a:bodyPr/>
        <a:lstStyle/>
        <a:p>
          <a:r>
            <a:rPr lang="en-GB" b="1" i="0" dirty="0"/>
            <a:t>Return to work interviews</a:t>
          </a:r>
          <a:endParaRPr lang="en-US" i="0" dirty="0"/>
        </a:p>
      </dgm:t>
    </dgm:pt>
    <dgm:pt modelId="{9D940705-41E8-4169-9AC9-72B6B81D67AD}" type="parTrans" cxnId="{3C7419BF-6DD5-421B-A6FC-9077ECDA145C}">
      <dgm:prSet/>
      <dgm:spPr/>
      <dgm:t>
        <a:bodyPr/>
        <a:lstStyle/>
        <a:p>
          <a:endParaRPr lang="en-US"/>
        </a:p>
      </dgm:t>
    </dgm:pt>
    <dgm:pt modelId="{66F4542D-CA35-46F1-9DF4-57EC598BD599}" type="sibTrans" cxnId="{3C7419BF-6DD5-421B-A6FC-9077ECDA145C}">
      <dgm:prSet/>
      <dgm:spPr/>
      <dgm:t>
        <a:bodyPr/>
        <a:lstStyle/>
        <a:p>
          <a:endParaRPr lang="en-US"/>
        </a:p>
      </dgm:t>
    </dgm:pt>
    <dgm:pt modelId="{1139B890-E569-457C-AD18-A03C43C23C89}">
      <dgm:prSet/>
      <dgm:spPr/>
      <dgm:t>
        <a:bodyPr/>
        <a:lstStyle/>
        <a:p>
          <a:r>
            <a:rPr lang="en-GB" b="1" i="0"/>
            <a:t>Flexible working </a:t>
          </a:r>
          <a:endParaRPr lang="en-US" i="0"/>
        </a:p>
      </dgm:t>
    </dgm:pt>
    <dgm:pt modelId="{7FA2EB79-53F4-4E32-8A24-7F16C52259B5}" type="parTrans" cxnId="{EBF66AE9-311D-48FA-A245-8743C6082B76}">
      <dgm:prSet/>
      <dgm:spPr/>
      <dgm:t>
        <a:bodyPr/>
        <a:lstStyle/>
        <a:p>
          <a:endParaRPr lang="en-US"/>
        </a:p>
      </dgm:t>
    </dgm:pt>
    <dgm:pt modelId="{31C96975-A576-40C6-9677-0772D65B5CE0}" type="sibTrans" cxnId="{EBF66AE9-311D-48FA-A245-8743C6082B76}">
      <dgm:prSet/>
      <dgm:spPr/>
      <dgm:t>
        <a:bodyPr/>
        <a:lstStyle/>
        <a:p>
          <a:endParaRPr lang="en-US"/>
        </a:p>
      </dgm:t>
    </dgm:pt>
    <dgm:pt modelId="{4D65B798-B362-48CC-B0A7-9E792317D5FF}">
      <dgm:prSet/>
      <dgm:spPr/>
      <dgm:t>
        <a:bodyPr/>
        <a:lstStyle/>
        <a:p>
          <a:r>
            <a:rPr lang="en-GB" b="1" i="0"/>
            <a:t>Early access to OH services for anyone reporting stress/mental health problems</a:t>
          </a:r>
          <a:endParaRPr lang="en-US" i="0"/>
        </a:p>
      </dgm:t>
    </dgm:pt>
    <dgm:pt modelId="{AB1334E5-22DC-4E9A-8617-0F1BCABE95DF}" type="parTrans" cxnId="{03785C78-B839-4728-93C2-59CD25B99585}">
      <dgm:prSet/>
      <dgm:spPr/>
      <dgm:t>
        <a:bodyPr/>
        <a:lstStyle/>
        <a:p>
          <a:endParaRPr lang="en-US"/>
        </a:p>
      </dgm:t>
    </dgm:pt>
    <dgm:pt modelId="{8AAE984B-FA72-4A77-8FDA-0B56082F2170}" type="sibTrans" cxnId="{03785C78-B839-4728-93C2-59CD25B99585}">
      <dgm:prSet/>
      <dgm:spPr/>
      <dgm:t>
        <a:bodyPr/>
        <a:lstStyle/>
        <a:p>
          <a:endParaRPr lang="en-US"/>
        </a:p>
      </dgm:t>
    </dgm:pt>
    <dgm:pt modelId="{32D8C759-AFC3-40DE-8755-5BBC9175BCCE}">
      <dgm:prSet/>
      <dgm:spPr/>
      <dgm:t>
        <a:bodyPr/>
        <a:lstStyle/>
        <a:p>
          <a:r>
            <a:rPr lang="en-GB" b="1" i="0"/>
            <a:t>Reasonable adjustments</a:t>
          </a:r>
          <a:endParaRPr lang="en-US" i="0"/>
        </a:p>
      </dgm:t>
    </dgm:pt>
    <dgm:pt modelId="{DE48AA53-6AD7-4B7E-BD1B-F0EFBC37EAF8}" type="parTrans" cxnId="{78C4BFA6-868D-4B87-9444-770F05C075E2}">
      <dgm:prSet/>
      <dgm:spPr/>
      <dgm:t>
        <a:bodyPr/>
        <a:lstStyle/>
        <a:p>
          <a:endParaRPr lang="en-US"/>
        </a:p>
      </dgm:t>
    </dgm:pt>
    <dgm:pt modelId="{92766F12-AF2A-400D-AEB8-E870C9BCECE6}" type="sibTrans" cxnId="{78C4BFA6-868D-4B87-9444-770F05C075E2}">
      <dgm:prSet/>
      <dgm:spPr/>
      <dgm:t>
        <a:bodyPr/>
        <a:lstStyle/>
        <a:p>
          <a:endParaRPr lang="en-US"/>
        </a:p>
      </dgm:t>
    </dgm:pt>
    <dgm:pt modelId="{15082335-089D-497B-B019-2C6FAF80867E}">
      <dgm:prSet/>
      <dgm:spPr/>
      <dgm:t>
        <a:bodyPr/>
        <a:lstStyle/>
        <a:p>
          <a:r>
            <a:rPr lang="en-GB" b="1" i="0"/>
            <a:t>Phased/flexible return to work after time off for ill health</a:t>
          </a:r>
          <a:endParaRPr lang="en-US" i="0"/>
        </a:p>
      </dgm:t>
    </dgm:pt>
    <dgm:pt modelId="{9E328F22-2D99-440A-9331-9EE9868D1BBD}" type="parTrans" cxnId="{C4A79214-4424-4A5B-9BB5-BF282295E001}">
      <dgm:prSet/>
      <dgm:spPr/>
      <dgm:t>
        <a:bodyPr/>
        <a:lstStyle/>
        <a:p>
          <a:endParaRPr lang="en-US"/>
        </a:p>
      </dgm:t>
    </dgm:pt>
    <dgm:pt modelId="{258EEBFA-03CF-4BD5-9103-395045F182A3}" type="sibTrans" cxnId="{C4A79214-4424-4A5B-9BB5-BF282295E001}">
      <dgm:prSet/>
      <dgm:spPr/>
      <dgm:t>
        <a:bodyPr/>
        <a:lstStyle/>
        <a:p>
          <a:endParaRPr lang="en-US"/>
        </a:p>
      </dgm:t>
    </dgm:pt>
    <dgm:pt modelId="{BADFF8CD-3BBD-49E8-AFB8-DFD988029067}">
      <dgm:prSet/>
      <dgm:spPr/>
      <dgm:t>
        <a:bodyPr/>
        <a:lstStyle/>
        <a:p>
          <a:r>
            <a:rPr lang="en-GB" b="1" i="0"/>
            <a:t>Employee Assistance Programme</a:t>
          </a:r>
          <a:endParaRPr lang="en-US" i="0"/>
        </a:p>
      </dgm:t>
    </dgm:pt>
    <dgm:pt modelId="{F4173ED8-FC5C-4F15-9B42-B8884767978A}" type="parTrans" cxnId="{DA66D78F-FDF5-4140-83B2-6C3B68527050}">
      <dgm:prSet/>
      <dgm:spPr/>
      <dgm:t>
        <a:bodyPr/>
        <a:lstStyle/>
        <a:p>
          <a:endParaRPr lang="en-US"/>
        </a:p>
      </dgm:t>
    </dgm:pt>
    <dgm:pt modelId="{DE3E230B-13A2-441C-9523-905915265111}" type="sibTrans" cxnId="{DA66D78F-FDF5-4140-83B2-6C3B68527050}">
      <dgm:prSet/>
      <dgm:spPr/>
      <dgm:t>
        <a:bodyPr/>
        <a:lstStyle/>
        <a:p>
          <a:endParaRPr lang="en-US"/>
        </a:p>
      </dgm:t>
    </dgm:pt>
    <dgm:pt modelId="{2724C674-8927-4EA7-A9F1-4D0295DCB426}">
      <dgm:prSet/>
      <dgm:spPr/>
      <dgm:t>
        <a:bodyPr/>
        <a:lstStyle/>
        <a:p>
          <a:r>
            <a:rPr lang="en-GB" b="1" i="0" dirty="0"/>
            <a:t>Financial wellbeing support</a:t>
          </a:r>
          <a:endParaRPr lang="en-US" i="0" dirty="0"/>
        </a:p>
      </dgm:t>
    </dgm:pt>
    <dgm:pt modelId="{F01476BD-F2D7-4077-9FBF-F1B3912749B2}" type="parTrans" cxnId="{9D0C92E3-EDEF-4FC8-A1BB-652B4E8F86C3}">
      <dgm:prSet/>
      <dgm:spPr/>
      <dgm:t>
        <a:bodyPr/>
        <a:lstStyle/>
        <a:p>
          <a:endParaRPr lang="en-US"/>
        </a:p>
      </dgm:t>
    </dgm:pt>
    <dgm:pt modelId="{9C67443D-73E4-4537-B056-40BF1B049B7B}" type="sibTrans" cxnId="{9D0C92E3-EDEF-4FC8-A1BB-652B4E8F86C3}">
      <dgm:prSet/>
      <dgm:spPr/>
      <dgm:t>
        <a:bodyPr/>
        <a:lstStyle/>
        <a:p>
          <a:endParaRPr lang="en-US"/>
        </a:p>
      </dgm:t>
    </dgm:pt>
    <dgm:pt modelId="{42B3933D-A1F3-47F5-86B4-4FB6CC7F4001}" type="pres">
      <dgm:prSet presAssocID="{CF2A349B-CA2D-40FB-9A39-C4C3CAF2C3B7}" presName="vert0" presStyleCnt="0">
        <dgm:presLayoutVars>
          <dgm:dir/>
          <dgm:animOne val="branch"/>
          <dgm:animLvl val="lvl"/>
        </dgm:presLayoutVars>
      </dgm:prSet>
      <dgm:spPr/>
    </dgm:pt>
    <dgm:pt modelId="{EFE9159A-0947-4A25-A7D7-254E3FFF66F1}" type="pres">
      <dgm:prSet presAssocID="{0692719F-E84C-4F13-9198-DE55F42163C0}" presName="thickLine" presStyleLbl="alignNode1" presStyleIdx="0" presStyleCnt="7"/>
      <dgm:spPr/>
    </dgm:pt>
    <dgm:pt modelId="{94288B65-F8BB-4157-9859-3DA527BAAA1E}" type="pres">
      <dgm:prSet presAssocID="{0692719F-E84C-4F13-9198-DE55F42163C0}" presName="horz1" presStyleCnt="0"/>
      <dgm:spPr/>
    </dgm:pt>
    <dgm:pt modelId="{EBB18F86-F46F-4018-A32E-52D92DCFE51E}" type="pres">
      <dgm:prSet presAssocID="{0692719F-E84C-4F13-9198-DE55F42163C0}" presName="tx1" presStyleLbl="revTx" presStyleIdx="0" presStyleCnt="7"/>
      <dgm:spPr/>
    </dgm:pt>
    <dgm:pt modelId="{D970EC53-0A5D-4A7D-9B09-6F4DA6BAC6D1}" type="pres">
      <dgm:prSet presAssocID="{0692719F-E84C-4F13-9198-DE55F42163C0}" presName="vert1" presStyleCnt="0"/>
      <dgm:spPr/>
    </dgm:pt>
    <dgm:pt modelId="{711EEFE3-23D0-4C6E-8CF8-1C2A7D544C5B}" type="pres">
      <dgm:prSet presAssocID="{1139B890-E569-457C-AD18-A03C43C23C89}" presName="thickLine" presStyleLbl="alignNode1" presStyleIdx="1" presStyleCnt="7"/>
      <dgm:spPr/>
    </dgm:pt>
    <dgm:pt modelId="{13BBEC61-E68E-476C-A6AB-E71F494317C6}" type="pres">
      <dgm:prSet presAssocID="{1139B890-E569-457C-AD18-A03C43C23C89}" presName="horz1" presStyleCnt="0"/>
      <dgm:spPr/>
    </dgm:pt>
    <dgm:pt modelId="{64B097A6-994F-44B3-9AB0-2B3274ACB4BF}" type="pres">
      <dgm:prSet presAssocID="{1139B890-E569-457C-AD18-A03C43C23C89}" presName="tx1" presStyleLbl="revTx" presStyleIdx="1" presStyleCnt="7"/>
      <dgm:spPr/>
    </dgm:pt>
    <dgm:pt modelId="{70F98170-75DA-45EC-B84A-814D89CA122E}" type="pres">
      <dgm:prSet presAssocID="{1139B890-E569-457C-AD18-A03C43C23C89}" presName="vert1" presStyleCnt="0"/>
      <dgm:spPr/>
    </dgm:pt>
    <dgm:pt modelId="{564B3147-38BE-4086-A27F-80767591319C}" type="pres">
      <dgm:prSet presAssocID="{4D65B798-B362-48CC-B0A7-9E792317D5FF}" presName="thickLine" presStyleLbl="alignNode1" presStyleIdx="2" presStyleCnt="7"/>
      <dgm:spPr/>
    </dgm:pt>
    <dgm:pt modelId="{705BB46B-1FF1-4E69-A953-C1F91036714C}" type="pres">
      <dgm:prSet presAssocID="{4D65B798-B362-48CC-B0A7-9E792317D5FF}" presName="horz1" presStyleCnt="0"/>
      <dgm:spPr/>
    </dgm:pt>
    <dgm:pt modelId="{29E1552A-C17B-460F-9206-B6A7FC66D808}" type="pres">
      <dgm:prSet presAssocID="{4D65B798-B362-48CC-B0A7-9E792317D5FF}" presName="tx1" presStyleLbl="revTx" presStyleIdx="2" presStyleCnt="7"/>
      <dgm:spPr/>
    </dgm:pt>
    <dgm:pt modelId="{E7E3CD72-3F0D-4A40-80E6-08E3B403E6F1}" type="pres">
      <dgm:prSet presAssocID="{4D65B798-B362-48CC-B0A7-9E792317D5FF}" presName="vert1" presStyleCnt="0"/>
      <dgm:spPr/>
    </dgm:pt>
    <dgm:pt modelId="{60C0B042-E884-487E-85B7-47AB44B6311B}" type="pres">
      <dgm:prSet presAssocID="{32D8C759-AFC3-40DE-8755-5BBC9175BCCE}" presName="thickLine" presStyleLbl="alignNode1" presStyleIdx="3" presStyleCnt="7"/>
      <dgm:spPr/>
    </dgm:pt>
    <dgm:pt modelId="{65EBDF02-B7CC-4E53-B14D-25D9E87DCCD3}" type="pres">
      <dgm:prSet presAssocID="{32D8C759-AFC3-40DE-8755-5BBC9175BCCE}" presName="horz1" presStyleCnt="0"/>
      <dgm:spPr/>
    </dgm:pt>
    <dgm:pt modelId="{E83747E7-8232-412F-B294-3746C7D3A065}" type="pres">
      <dgm:prSet presAssocID="{32D8C759-AFC3-40DE-8755-5BBC9175BCCE}" presName="tx1" presStyleLbl="revTx" presStyleIdx="3" presStyleCnt="7"/>
      <dgm:spPr/>
    </dgm:pt>
    <dgm:pt modelId="{D05CAE66-BC66-45E8-8E57-4469CF29B527}" type="pres">
      <dgm:prSet presAssocID="{32D8C759-AFC3-40DE-8755-5BBC9175BCCE}" presName="vert1" presStyleCnt="0"/>
      <dgm:spPr/>
    </dgm:pt>
    <dgm:pt modelId="{869DE890-71C3-4DB9-B578-0D96F5DFF4CA}" type="pres">
      <dgm:prSet presAssocID="{15082335-089D-497B-B019-2C6FAF80867E}" presName="thickLine" presStyleLbl="alignNode1" presStyleIdx="4" presStyleCnt="7"/>
      <dgm:spPr/>
    </dgm:pt>
    <dgm:pt modelId="{D4488643-ED03-48FB-817F-C20F8B86CF66}" type="pres">
      <dgm:prSet presAssocID="{15082335-089D-497B-B019-2C6FAF80867E}" presName="horz1" presStyleCnt="0"/>
      <dgm:spPr/>
    </dgm:pt>
    <dgm:pt modelId="{7944235D-A0F7-4802-AD0C-6FB07ADC2BF6}" type="pres">
      <dgm:prSet presAssocID="{15082335-089D-497B-B019-2C6FAF80867E}" presName="tx1" presStyleLbl="revTx" presStyleIdx="4" presStyleCnt="7"/>
      <dgm:spPr/>
    </dgm:pt>
    <dgm:pt modelId="{B57E29DC-5F3D-4BAD-AA73-8D76D9151D14}" type="pres">
      <dgm:prSet presAssocID="{15082335-089D-497B-B019-2C6FAF80867E}" presName="vert1" presStyleCnt="0"/>
      <dgm:spPr/>
    </dgm:pt>
    <dgm:pt modelId="{08A5BBDB-9BDD-446B-B405-9C95836F9FEB}" type="pres">
      <dgm:prSet presAssocID="{BADFF8CD-3BBD-49E8-AFB8-DFD988029067}" presName="thickLine" presStyleLbl="alignNode1" presStyleIdx="5" presStyleCnt="7"/>
      <dgm:spPr/>
    </dgm:pt>
    <dgm:pt modelId="{08544FBD-CD09-4EB8-B245-DF63B45FB423}" type="pres">
      <dgm:prSet presAssocID="{BADFF8CD-3BBD-49E8-AFB8-DFD988029067}" presName="horz1" presStyleCnt="0"/>
      <dgm:spPr/>
    </dgm:pt>
    <dgm:pt modelId="{38B58335-5B61-4A46-BDEA-C2240B57060F}" type="pres">
      <dgm:prSet presAssocID="{BADFF8CD-3BBD-49E8-AFB8-DFD988029067}" presName="tx1" presStyleLbl="revTx" presStyleIdx="5" presStyleCnt="7"/>
      <dgm:spPr/>
    </dgm:pt>
    <dgm:pt modelId="{CBB573B4-819E-4221-9306-753B2391F9DB}" type="pres">
      <dgm:prSet presAssocID="{BADFF8CD-3BBD-49E8-AFB8-DFD988029067}" presName="vert1" presStyleCnt="0"/>
      <dgm:spPr/>
    </dgm:pt>
    <dgm:pt modelId="{7AA2248B-A0EA-4ED2-B62F-783006DB897C}" type="pres">
      <dgm:prSet presAssocID="{2724C674-8927-4EA7-A9F1-4D0295DCB426}" presName="thickLine" presStyleLbl="alignNode1" presStyleIdx="6" presStyleCnt="7"/>
      <dgm:spPr/>
    </dgm:pt>
    <dgm:pt modelId="{942FB7D3-6454-4C46-8166-9C29C029C583}" type="pres">
      <dgm:prSet presAssocID="{2724C674-8927-4EA7-A9F1-4D0295DCB426}" presName="horz1" presStyleCnt="0"/>
      <dgm:spPr/>
    </dgm:pt>
    <dgm:pt modelId="{C76E526B-24DA-47E9-84CD-B65D2F2FD916}" type="pres">
      <dgm:prSet presAssocID="{2724C674-8927-4EA7-A9F1-4D0295DCB426}" presName="tx1" presStyleLbl="revTx" presStyleIdx="6" presStyleCnt="7"/>
      <dgm:spPr/>
    </dgm:pt>
    <dgm:pt modelId="{EE29C7E0-E673-4DE4-A7FE-6967357AE830}" type="pres">
      <dgm:prSet presAssocID="{2724C674-8927-4EA7-A9F1-4D0295DCB426}" presName="vert1" presStyleCnt="0"/>
      <dgm:spPr/>
    </dgm:pt>
  </dgm:ptLst>
  <dgm:cxnLst>
    <dgm:cxn modelId="{07E10208-1FCF-4282-A884-D516A5C64EF2}" type="presOf" srcId="{2724C674-8927-4EA7-A9F1-4D0295DCB426}" destId="{C76E526B-24DA-47E9-84CD-B65D2F2FD916}" srcOrd="0" destOrd="0" presId="urn:microsoft.com/office/officeart/2008/layout/LinedList"/>
    <dgm:cxn modelId="{91C7DF09-A731-4AAB-9C69-92840056B406}" type="presOf" srcId="{4D65B798-B362-48CC-B0A7-9E792317D5FF}" destId="{29E1552A-C17B-460F-9206-B6A7FC66D808}" srcOrd="0" destOrd="0" presId="urn:microsoft.com/office/officeart/2008/layout/LinedList"/>
    <dgm:cxn modelId="{C4A79214-4424-4A5B-9BB5-BF282295E001}" srcId="{CF2A349B-CA2D-40FB-9A39-C4C3CAF2C3B7}" destId="{15082335-089D-497B-B019-2C6FAF80867E}" srcOrd="4" destOrd="0" parTransId="{9E328F22-2D99-440A-9331-9EE9868D1BBD}" sibTransId="{258EEBFA-03CF-4BD5-9103-395045F182A3}"/>
    <dgm:cxn modelId="{88B73027-4165-4BFD-AB8C-1FF6B66F500E}" type="presOf" srcId="{15082335-089D-497B-B019-2C6FAF80867E}" destId="{7944235D-A0F7-4802-AD0C-6FB07ADC2BF6}" srcOrd="0" destOrd="0" presId="urn:microsoft.com/office/officeart/2008/layout/LinedList"/>
    <dgm:cxn modelId="{03785C78-B839-4728-93C2-59CD25B99585}" srcId="{CF2A349B-CA2D-40FB-9A39-C4C3CAF2C3B7}" destId="{4D65B798-B362-48CC-B0A7-9E792317D5FF}" srcOrd="2" destOrd="0" parTransId="{AB1334E5-22DC-4E9A-8617-0F1BCABE95DF}" sibTransId="{8AAE984B-FA72-4A77-8FDA-0B56082F2170}"/>
    <dgm:cxn modelId="{14393580-13C8-499C-95D5-4B7AD95A3A20}" type="presOf" srcId="{CF2A349B-CA2D-40FB-9A39-C4C3CAF2C3B7}" destId="{42B3933D-A1F3-47F5-86B4-4FB6CC7F4001}" srcOrd="0" destOrd="0" presId="urn:microsoft.com/office/officeart/2008/layout/LinedList"/>
    <dgm:cxn modelId="{DA66D78F-FDF5-4140-83B2-6C3B68527050}" srcId="{CF2A349B-CA2D-40FB-9A39-C4C3CAF2C3B7}" destId="{BADFF8CD-3BBD-49E8-AFB8-DFD988029067}" srcOrd="5" destOrd="0" parTransId="{F4173ED8-FC5C-4F15-9B42-B8884767978A}" sibTransId="{DE3E230B-13A2-441C-9523-905915265111}"/>
    <dgm:cxn modelId="{78C4BFA6-868D-4B87-9444-770F05C075E2}" srcId="{CF2A349B-CA2D-40FB-9A39-C4C3CAF2C3B7}" destId="{32D8C759-AFC3-40DE-8755-5BBC9175BCCE}" srcOrd="3" destOrd="0" parTransId="{DE48AA53-6AD7-4B7E-BD1B-F0EFBC37EAF8}" sibTransId="{92766F12-AF2A-400D-AEB8-E870C9BCECE6}"/>
    <dgm:cxn modelId="{FA9A6EB7-9AF9-4AE7-BCDE-9C4000187EA5}" type="presOf" srcId="{32D8C759-AFC3-40DE-8755-5BBC9175BCCE}" destId="{E83747E7-8232-412F-B294-3746C7D3A065}" srcOrd="0" destOrd="0" presId="urn:microsoft.com/office/officeart/2008/layout/LinedList"/>
    <dgm:cxn modelId="{292C44BD-F03B-40BA-9D85-FC1857200A17}" type="presOf" srcId="{BADFF8CD-3BBD-49E8-AFB8-DFD988029067}" destId="{38B58335-5B61-4A46-BDEA-C2240B57060F}" srcOrd="0" destOrd="0" presId="urn:microsoft.com/office/officeart/2008/layout/LinedList"/>
    <dgm:cxn modelId="{3C7419BF-6DD5-421B-A6FC-9077ECDA145C}" srcId="{CF2A349B-CA2D-40FB-9A39-C4C3CAF2C3B7}" destId="{0692719F-E84C-4F13-9198-DE55F42163C0}" srcOrd="0" destOrd="0" parTransId="{9D940705-41E8-4169-9AC9-72B6B81D67AD}" sibTransId="{66F4542D-CA35-46F1-9DF4-57EC598BD599}"/>
    <dgm:cxn modelId="{8F4B54D6-4A16-4877-B357-95EEF9BAE1D5}" type="presOf" srcId="{0692719F-E84C-4F13-9198-DE55F42163C0}" destId="{EBB18F86-F46F-4018-A32E-52D92DCFE51E}" srcOrd="0" destOrd="0" presId="urn:microsoft.com/office/officeart/2008/layout/LinedList"/>
    <dgm:cxn modelId="{9D0C92E3-EDEF-4FC8-A1BB-652B4E8F86C3}" srcId="{CF2A349B-CA2D-40FB-9A39-C4C3CAF2C3B7}" destId="{2724C674-8927-4EA7-A9F1-4D0295DCB426}" srcOrd="6" destOrd="0" parTransId="{F01476BD-F2D7-4077-9FBF-F1B3912749B2}" sibTransId="{9C67443D-73E4-4537-B056-40BF1B049B7B}"/>
    <dgm:cxn modelId="{EBF66AE9-311D-48FA-A245-8743C6082B76}" srcId="{CF2A349B-CA2D-40FB-9A39-C4C3CAF2C3B7}" destId="{1139B890-E569-457C-AD18-A03C43C23C89}" srcOrd="1" destOrd="0" parTransId="{7FA2EB79-53F4-4E32-8A24-7F16C52259B5}" sibTransId="{31C96975-A576-40C6-9677-0772D65B5CE0}"/>
    <dgm:cxn modelId="{8CF3ECF5-91C2-4455-94CE-C6A3C8340134}" type="presOf" srcId="{1139B890-E569-457C-AD18-A03C43C23C89}" destId="{64B097A6-994F-44B3-9AB0-2B3274ACB4BF}" srcOrd="0" destOrd="0" presId="urn:microsoft.com/office/officeart/2008/layout/LinedList"/>
    <dgm:cxn modelId="{3EF76C39-D3DF-4EE8-8128-256F10A99082}" type="presParOf" srcId="{42B3933D-A1F3-47F5-86B4-4FB6CC7F4001}" destId="{EFE9159A-0947-4A25-A7D7-254E3FFF66F1}" srcOrd="0" destOrd="0" presId="urn:microsoft.com/office/officeart/2008/layout/LinedList"/>
    <dgm:cxn modelId="{CF02CDFE-81BC-4304-A392-85EB777F99F1}" type="presParOf" srcId="{42B3933D-A1F3-47F5-86B4-4FB6CC7F4001}" destId="{94288B65-F8BB-4157-9859-3DA527BAAA1E}" srcOrd="1" destOrd="0" presId="urn:microsoft.com/office/officeart/2008/layout/LinedList"/>
    <dgm:cxn modelId="{75AD761F-1DB4-4737-AC2F-453530619E0D}" type="presParOf" srcId="{94288B65-F8BB-4157-9859-3DA527BAAA1E}" destId="{EBB18F86-F46F-4018-A32E-52D92DCFE51E}" srcOrd="0" destOrd="0" presId="urn:microsoft.com/office/officeart/2008/layout/LinedList"/>
    <dgm:cxn modelId="{EA40A5E6-AFB6-411E-9CB4-3DA249230377}" type="presParOf" srcId="{94288B65-F8BB-4157-9859-3DA527BAAA1E}" destId="{D970EC53-0A5D-4A7D-9B09-6F4DA6BAC6D1}" srcOrd="1" destOrd="0" presId="urn:microsoft.com/office/officeart/2008/layout/LinedList"/>
    <dgm:cxn modelId="{607701BA-75FB-4E90-9678-A7B5FDAAC113}" type="presParOf" srcId="{42B3933D-A1F3-47F5-86B4-4FB6CC7F4001}" destId="{711EEFE3-23D0-4C6E-8CF8-1C2A7D544C5B}" srcOrd="2" destOrd="0" presId="urn:microsoft.com/office/officeart/2008/layout/LinedList"/>
    <dgm:cxn modelId="{ED2C42E2-8BD5-4117-94DA-6A550F8A423B}" type="presParOf" srcId="{42B3933D-A1F3-47F5-86B4-4FB6CC7F4001}" destId="{13BBEC61-E68E-476C-A6AB-E71F494317C6}" srcOrd="3" destOrd="0" presId="urn:microsoft.com/office/officeart/2008/layout/LinedList"/>
    <dgm:cxn modelId="{E6BEB6F2-D630-4E01-8FAF-7DD300E3A905}" type="presParOf" srcId="{13BBEC61-E68E-476C-A6AB-E71F494317C6}" destId="{64B097A6-994F-44B3-9AB0-2B3274ACB4BF}" srcOrd="0" destOrd="0" presId="urn:microsoft.com/office/officeart/2008/layout/LinedList"/>
    <dgm:cxn modelId="{613D69F9-AC4D-49A2-808F-949FE809D0BD}" type="presParOf" srcId="{13BBEC61-E68E-476C-A6AB-E71F494317C6}" destId="{70F98170-75DA-45EC-B84A-814D89CA122E}" srcOrd="1" destOrd="0" presId="urn:microsoft.com/office/officeart/2008/layout/LinedList"/>
    <dgm:cxn modelId="{0409F8E4-27E8-4E62-AC3D-3600D5442706}" type="presParOf" srcId="{42B3933D-A1F3-47F5-86B4-4FB6CC7F4001}" destId="{564B3147-38BE-4086-A27F-80767591319C}" srcOrd="4" destOrd="0" presId="urn:microsoft.com/office/officeart/2008/layout/LinedList"/>
    <dgm:cxn modelId="{3E909A78-EAE4-43A1-8427-5C946296C7FD}" type="presParOf" srcId="{42B3933D-A1F3-47F5-86B4-4FB6CC7F4001}" destId="{705BB46B-1FF1-4E69-A953-C1F91036714C}" srcOrd="5" destOrd="0" presId="urn:microsoft.com/office/officeart/2008/layout/LinedList"/>
    <dgm:cxn modelId="{2FAFF3CA-94E8-491E-8172-49CA8BF44F12}" type="presParOf" srcId="{705BB46B-1FF1-4E69-A953-C1F91036714C}" destId="{29E1552A-C17B-460F-9206-B6A7FC66D808}" srcOrd="0" destOrd="0" presId="urn:microsoft.com/office/officeart/2008/layout/LinedList"/>
    <dgm:cxn modelId="{F0F1B35B-27CB-4059-A527-66E15BF18516}" type="presParOf" srcId="{705BB46B-1FF1-4E69-A953-C1F91036714C}" destId="{E7E3CD72-3F0D-4A40-80E6-08E3B403E6F1}" srcOrd="1" destOrd="0" presId="urn:microsoft.com/office/officeart/2008/layout/LinedList"/>
    <dgm:cxn modelId="{9B1BE464-A858-43CC-AAFF-54FF5F47339C}" type="presParOf" srcId="{42B3933D-A1F3-47F5-86B4-4FB6CC7F4001}" destId="{60C0B042-E884-487E-85B7-47AB44B6311B}" srcOrd="6" destOrd="0" presId="urn:microsoft.com/office/officeart/2008/layout/LinedList"/>
    <dgm:cxn modelId="{A79AED88-A154-4C9D-A341-F1F0D5E0FF48}" type="presParOf" srcId="{42B3933D-A1F3-47F5-86B4-4FB6CC7F4001}" destId="{65EBDF02-B7CC-4E53-B14D-25D9E87DCCD3}" srcOrd="7" destOrd="0" presId="urn:microsoft.com/office/officeart/2008/layout/LinedList"/>
    <dgm:cxn modelId="{0E4FB742-1292-4631-BF17-0A9C02F528EB}" type="presParOf" srcId="{65EBDF02-B7CC-4E53-B14D-25D9E87DCCD3}" destId="{E83747E7-8232-412F-B294-3746C7D3A065}" srcOrd="0" destOrd="0" presId="urn:microsoft.com/office/officeart/2008/layout/LinedList"/>
    <dgm:cxn modelId="{0390534A-C129-436D-87E5-F53CD9B26597}" type="presParOf" srcId="{65EBDF02-B7CC-4E53-B14D-25D9E87DCCD3}" destId="{D05CAE66-BC66-45E8-8E57-4469CF29B527}" srcOrd="1" destOrd="0" presId="urn:microsoft.com/office/officeart/2008/layout/LinedList"/>
    <dgm:cxn modelId="{357D04EA-B270-4AAD-BE82-1349F9FA46C3}" type="presParOf" srcId="{42B3933D-A1F3-47F5-86B4-4FB6CC7F4001}" destId="{869DE890-71C3-4DB9-B578-0D96F5DFF4CA}" srcOrd="8" destOrd="0" presId="urn:microsoft.com/office/officeart/2008/layout/LinedList"/>
    <dgm:cxn modelId="{9EBA8DA4-4F5D-4059-92DD-5CA0AB3EB1EE}" type="presParOf" srcId="{42B3933D-A1F3-47F5-86B4-4FB6CC7F4001}" destId="{D4488643-ED03-48FB-817F-C20F8B86CF66}" srcOrd="9" destOrd="0" presId="urn:microsoft.com/office/officeart/2008/layout/LinedList"/>
    <dgm:cxn modelId="{F931ECE4-7130-463C-B334-FE41FE7F1DC2}" type="presParOf" srcId="{D4488643-ED03-48FB-817F-C20F8B86CF66}" destId="{7944235D-A0F7-4802-AD0C-6FB07ADC2BF6}" srcOrd="0" destOrd="0" presId="urn:microsoft.com/office/officeart/2008/layout/LinedList"/>
    <dgm:cxn modelId="{DEE1D267-BE0E-4828-B50E-A2959C581C8A}" type="presParOf" srcId="{D4488643-ED03-48FB-817F-C20F8B86CF66}" destId="{B57E29DC-5F3D-4BAD-AA73-8D76D9151D14}" srcOrd="1" destOrd="0" presId="urn:microsoft.com/office/officeart/2008/layout/LinedList"/>
    <dgm:cxn modelId="{972AD4A3-C194-4D2C-965D-FBD1A3ECAEE5}" type="presParOf" srcId="{42B3933D-A1F3-47F5-86B4-4FB6CC7F4001}" destId="{08A5BBDB-9BDD-446B-B405-9C95836F9FEB}" srcOrd="10" destOrd="0" presId="urn:microsoft.com/office/officeart/2008/layout/LinedList"/>
    <dgm:cxn modelId="{38BB55AD-608F-4C64-82C0-64454633947C}" type="presParOf" srcId="{42B3933D-A1F3-47F5-86B4-4FB6CC7F4001}" destId="{08544FBD-CD09-4EB8-B245-DF63B45FB423}" srcOrd="11" destOrd="0" presId="urn:microsoft.com/office/officeart/2008/layout/LinedList"/>
    <dgm:cxn modelId="{F7D70D43-BD39-491B-BF32-258624A6C241}" type="presParOf" srcId="{08544FBD-CD09-4EB8-B245-DF63B45FB423}" destId="{38B58335-5B61-4A46-BDEA-C2240B57060F}" srcOrd="0" destOrd="0" presId="urn:microsoft.com/office/officeart/2008/layout/LinedList"/>
    <dgm:cxn modelId="{9943A94C-F64D-4A19-91EE-A3F3A1E54DAF}" type="presParOf" srcId="{08544FBD-CD09-4EB8-B245-DF63B45FB423}" destId="{CBB573B4-819E-4221-9306-753B2391F9DB}" srcOrd="1" destOrd="0" presId="urn:microsoft.com/office/officeart/2008/layout/LinedList"/>
    <dgm:cxn modelId="{9A9D8C91-9F7F-4A38-A9FA-A6C30AFD77DF}" type="presParOf" srcId="{42B3933D-A1F3-47F5-86B4-4FB6CC7F4001}" destId="{7AA2248B-A0EA-4ED2-B62F-783006DB897C}" srcOrd="12" destOrd="0" presId="urn:microsoft.com/office/officeart/2008/layout/LinedList"/>
    <dgm:cxn modelId="{2119A163-5D08-4A6A-88AA-A5E355B0B178}" type="presParOf" srcId="{42B3933D-A1F3-47F5-86B4-4FB6CC7F4001}" destId="{942FB7D3-6454-4C46-8166-9C29C029C583}" srcOrd="13" destOrd="0" presId="urn:microsoft.com/office/officeart/2008/layout/LinedList"/>
    <dgm:cxn modelId="{0AB44E27-4439-4205-9331-EF15B3DEC8F7}" type="presParOf" srcId="{942FB7D3-6454-4C46-8166-9C29C029C583}" destId="{C76E526B-24DA-47E9-84CD-B65D2F2FD916}" srcOrd="0" destOrd="0" presId="urn:microsoft.com/office/officeart/2008/layout/LinedList"/>
    <dgm:cxn modelId="{A9500E81-3D1A-439E-BCF2-7E1D1852C381}" type="presParOf" srcId="{942FB7D3-6454-4C46-8166-9C29C029C583}" destId="{EE29C7E0-E673-4DE4-A7FE-6967357AE8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09118F-4948-43CF-B0CA-EED554450BA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BC9E00-45A2-4486-A7EB-658113050EDC}">
      <dgm:prSet custT="1"/>
      <dgm:spPr/>
      <dgm:t>
        <a:bodyPr/>
        <a:lstStyle/>
        <a:p>
          <a:r>
            <a:rPr lang="en-GB" sz="2000" b="1" i="0"/>
            <a:t>Legal duty of care/costs</a:t>
          </a:r>
          <a:endParaRPr lang="en-US" sz="2000" b="1" i="0"/>
        </a:p>
      </dgm:t>
    </dgm:pt>
    <dgm:pt modelId="{E7458228-4DB0-44B1-A8B7-D608D8963970}" type="parTrans" cxnId="{196F3527-F3AD-4EC2-AB1A-32249A4AB142}">
      <dgm:prSet/>
      <dgm:spPr/>
      <dgm:t>
        <a:bodyPr/>
        <a:lstStyle/>
        <a:p>
          <a:endParaRPr lang="en-US"/>
        </a:p>
      </dgm:t>
    </dgm:pt>
    <dgm:pt modelId="{311BDC5E-AF95-4EE5-A600-A6B0DA919B0A}" type="sibTrans" cxnId="{196F3527-F3AD-4EC2-AB1A-32249A4AB142}">
      <dgm:prSet/>
      <dgm:spPr/>
      <dgm:t>
        <a:bodyPr/>
        <a:lstStyle/>
        <a:p>
          <a:endParaRPr lang="en-US"/>
        </a:p>
      </dgm:t>
    </dgm:pt>
    <dgm:pt modelId="{1D6E37DF-6CD9-49C5-9495-02AB3B7E2F7C}">
      <dgm:prSet custT="1"/>
      <dgm:spPr/>
      <dgm:t>
        <a:bodyPr/>
        <a:lstStyle/>
        <a:p>
          <a:r>
            <a:rPr lang="en-GB" sz="2000" b="1" i="0"/>
            <a:t>Reduced absence/presenteeism</a:t>
          </a:r>
          <a:endParaRPr lang="en-US" sz="2000" b="1" i="0"/>
        </a:p>
      </dgm:t>
    </dgm:pt>
    <dgm:pt modelId="{850AE5C9-F8AB-48AF-8DAC-8EFF314502D1}" type="parTrans" cxnId="{1B5D7968-0D7F-41DA-BC14-5C6303E9EFF7}">
      <dgm:prSet/>
      <dgm:spPr/>
      <dgm:t>
        <a:bodyPr/>
        <a:lstStyle/>
        <a:p>
          <a:endParaRPr lang="en-US"/>
        </a:p>
      </dgm:t>
    </dgm:pt>
    <dgm:pt modelId="{4FE80801-7A78-4E80-B304-A91F1CD2F4BC}" type="sibTrans" cxnId="{1B5D7968-0D7F-41DA-BC14-5C6303E9EFF7}">
      <dgm:prSet/>
      <dgm:spPr/>
      <dgm:t>
        <a:bodyPr/>
        <a:lstStyle/>
        <a:p>
          <a:endParaRPr lang="en-US"/>
        </a:p>
      </dgm:t>
    </dgm:pt>
    <dgm:pt modelId="{E3C9317D-78D1-4432-96F0-0B147262025B}">
      <dgm:prSet custT="1"/>
      <dgm:spPr/>
      <dgm:t>
        <a:bodyPr/>
        <a:lstStyle/>
        <a:p>
          <a:r>
            <a:rPr lang="en-GB" sz="2000" b="1" i="0" dirty="0"/>
            <a:t>Motivation/performance</a:t>
          </a:r>
          <a:endParaRPr lang="en-US" sz="2000" b="1" i="0" dirty="0"/>
        </a:p>
      </dgm:t>
    </dgm:pt>
    <dgm:pt modelId="{60FA3DEA-F863-4B07-A2D9-A7089BC91320}" type="parTrans" cxnId="{A1E4EB28-4132-479E-87DC-112CF55A9855}">
      <dgm:prSet/>
      <dgm:spPr/>
      <dgm:t>
        <a:bodyPr/>
        <a:lstStyle/>
        <a:p>
          <a:endParaRPr lang="en-US"/>
        </a:p>
      </dgm:t>
    </dgm:pt>
    <dgm:pt modelId="{5E4BDFBC-DD6B-41B8-874A-F521B2B479C0}" type="sibTrans" cxnId="{A1E4EB28-4132-479E-87DC-112CF55A9855}">
      <dgm:prSet/>
      <dgm:spPr/>
      <dgm:t>
        <a:bodyPr/>
        <a:lstStyle/>
        <a:p>
          <a:endParaRPr lang="en-US"/>
        </a:p>
      </dgm:t>
    </dgm:pt>
    <dgm:pt modelId="{5EB9134B-5654-4793-945E-68706C519977}">
      <dgm:prSet custT="1"/>
      <dgm:spPr/>
      <dgm:t>
        <a:bodyPr/>
        <a:lstStyle/>
        <a:p>
          <a:r>
            <a:rPr lang="en-GB" sz="2000" b="1" i="0"/>
            <a:t>Accidents/mistakes</a:t>
          </a:r>
          <a:endParaRPr lang="en-US" sz="2000" b="1" i="0"/>
        </a:p>
      </dgm:t>
    </dgm:pt>
    <dgm:pt modelId="{303F853B-BF2B-447F-9106-FEB4BDDA8892}" type="parTrans" cxnId="{96BA3775-FF48-441D-8FC4-503289A7D745}">
      <dgm:prSet/>
      <dgm:spPr/>
      <dgm:t>
        <a:bodyPr/>
        <a:lstStyle/>
        <a:p>
          <a:endParaRPr lang="en-US"/>
        </a:p>
      </dgm:t>
    </dgm:pt>
    <dgm:pt modelId="{DCE6B45F-BEFD-46C8-9875-FC93563A22AB}" type="sibTrans" cxnId="{96BA3775-FF48-441D-8FC4-503289A7D745}">
      <dgm:prSet/>
      <dgm:spPr/>
      <dgm:t>
        <a:bodyPr/>
        <a:lstStyle/>
        <a:p>
          <a:endParaRPr lang="en-US"/>
        </a:p>
      </dgm:t>
    </dgm:pt>
    <dgm:pt modelId="{A19A518D-528F-4004-8C17-562103AF773C}">
      <dgm:prSet custT="1"/>
      <dgm:spPr/>
      <dgm:t>
        <a:bodyPr/>
        <a:lstStyle/>
        <a:p>
          <a:r>
            <a:rPr lang="en-GB" sz="2000" b="1" i="0" dirty="0"/>
            <a:t>Staff retention</a:t>
          </a:r>
          <a:endParaRPr lang="en-US" sz="2000" b="1" i="0" dirty="0"/>
        </a:p>
      </dgm:t>
    </dgm:pt>
    <dgm:pt modelId="{F961545D-C2BC-402E-BC12-681B80F50958}" type="parTrans" cxnId="{D87B5930-86C3-40FF-919C-44DE33653BE6}">
      <dgm:prSet/>
      <dgm:spPr/>
      <dgm:t>
        <a:bodyPr/>
        <a:lstStyle/>
        <a:p>
          <a:endParaRPr lang="en-US"/>
        </a:p>
      </dgm:t>
    </dgm:pt>
    <dgm:pt modelId="{0390D3C1-46C3-4EC6-8E06-BE3E77BA71E6}" type="sibTrans" cxnId="{D87B5930-86C3-40FF-919C-44DE33653BE6}">
      <dgm:prSet/>
      <dgm:spPr/>
      <dgm:t>
        <a:bodyPr/>
        <a:lstStyle/>
        <a:p>
          <a:endParaRPr lang="en-US"/>
        </a:p>
      </dgm:t>
    </dgm:pt>
    <dgm:pt modelId="{41074A93-D09F-4999-94A4-C82CEE528C45}" type="pres">
      <dgm:prSet presAssocID="{2F09118F-4948-43CF-B0CA-EED554450BA6}" presName="vert0" presStyleCnt="0">
        <dgm:presLayoutVars>
          <dgm:dir/>
          <dgm:animOne val="branch"/>
          <dgm:animLvl val="lvl"/>
        </dgm:presLayoutVars>
      </dgm:prSet>
      <dgm:spPr/>
    </dgm:pt>
    <dgm:pt modelId="{AD9E7D64-0D57-4EA4-994F-3B9CD8CC0B29}" type="pres">
      <dgm:prSet presAssocID="{0CBC9E00-45A2-4486-A7EB-658113050EDC}" presName="thickLine" presStyleLbl="alignNode1" presStyleIdx="0" presStyleCnt="5"/>
      <dgm:spPr/>
    </dgm:pt>
    <dgm:pt modelId="{2DCDC795-4895-47E7-941A-EDB1E8CE5C31}" type="pres">
      <dgm:prSet presAssocID="{0CBC9E00-45A2-4486-A7EB-658113050EDC}" presName="horz1" presStyleCnt="0"/>
      <dgm:spPr/>
    </dgm:pt>
    <dgm:pt modelId="{70B4D411-C670-4097-888D-581793BA4C3D}" type="pres">
      <dgm:prSet presAssocID="{0CBC9E00-45A2-4486-A7EB-658113050EDC}" presName="tx1" presStyleLbl="revTx" presStyleIdx="0" presStyleCnt="5"/>
      <dgm:spPr/>
    </dgm:pt>
    <dgm:pt modelId="{D8C62302-B4BB-436D-89AA-426154BE0610}" type="pres">
      <dgm:prSet presAssocID="{0CBC9E00-45A2-4486-A7EB-658113050EDC}" presName="vert1" presStyleCnt="0"/>
      <dgm:spPr/>
    </dgm:pt>
    <dgm:pt modelId="{3BE71D01-185C-47E3-8741-8E756580AEAC}" type="pres">
      <dgm:prSet presAssocID="{1D6E37DF-6CD9-49C5-9495-02AB3B7E2F7C}" presName="thickLine" presStyleLbl="alignNode1" presStyleIdx="1" presStyleCnt="5"/>
      <dgm:spPr/>
    </dgm:pt>
    <dgm:pt modelId="{2EFDFDFE-17E9-47DA-B994-73CAE68E585A}" type="pres">
      <dgm:prSet presAssocID="{1D6E37DF-6CD9-49C5-9495-02AB3B7E2F7C}" presName="horz1" presStyleCnt="0"/>
      <dgm:spPr/>
    </dgm:pt>
    <dgm:pt modelId="{727EDE70-9625-4CCB-8BC3-BC02DB62D505}" type="pres">
      <dgm:prSet presAssocID="{1D6E37DF-6CD9-49C5-9495-02AB3B7E2F7C}" presName="tx1" presStyleLbl="revTx" presStyleIdx="1" presStyleCnt="5"/>
      <dgm:spPr/>
    </dgm:pt>
    <dgm:pt modelId="{4C61B762-9AB0-4B4E-B025-322E4359A1F8}" type="pres">
      <dgm:prSet presAssocID="{1D6E37DF-6CD9-49C5-9495-02AB3B7E2F7C}" presName="vert1" presStyleCnt="0"/>
      <dgm:spPr/>
    </dgm:pt>
    <dgm:pt modelId="{A6F8C7BF-025A-48F5-847C-BA4514541C56}" type="pres">
      <dgm:prSet presAssocID="{E3C9317D-78D1-4432-96F0-0B147262025B}" presName="thickLine" presStyleLbl="alignNode1" presStyleIdx="2" presStyleCnt="5"/>
      <dgm:spPr/>
    </dgm:pt>
    <dgm:pt modelId="{1EC951A9-64CE-4C4D-8BF8-71F48DBEBD56}" type="pres">
      <dgm:prSet presAssocID="{E3C9317D-78D1-4432-96F0-0B147262025B}" presName="horz1" presStyleCnt="0"/>
      <dgm:spPr/>
    </dgm:pt>
    <dgm:pt modelId="{65A9EF16-8423-42F4-88C3-E839A2D285F7}" type="pres">
      <dgm:prSet presAssocID="{E3C9317D-78D1-4432-96F0-0B147262025B}" presName="tx1" presStyleLbl="revTx" presStyleIdx="2" presStyleCnt="5"/>
      <dgm:spPr/>
    </dgm:pt>
    <dgm:pt modelId="{FE61328B-41AF-4821-854A-221C0D6C4145}" type="pres">
      <dgm:prSet presAssocID="{E3C9317D-78D1-4432-96F0-0B147262025B}" presName="vert1" presStyleCnt="0"/>
      <dgm:spPr/>
    </dgm:pt>
    <dgm:pt modelId="{B5AA30C1-5FF7-43FA-B423-7E7506E9D425}" type="pres">
      <dgm:prSet presAssocID="{5EB9134B-5654-4793-945E-68706C519977}" presName="thickLine" presStyleLbl="alignNode1" presStyleIdx="3" presStyleCnt="5"/>
      <dgm:spPr/>
    </dgm:pt>
    <dgm:pt modelId="{4AD048D5-A617-4A3C-90A2-72CE3B32323E}" type="pres">
      <dgm:prSet presAssocID="{5EB9134B-5654-4793-945E-68706C519977}" presName="horz1" presStyleCnt="0"/>
      <dgm:spPr/>
    </dgm:pt>
    <dgm:pt modelId="{3DE0A311-74F7-4634-B159-485A1EE3B6C7}" type="pres">
      <dgm:prSet presAssocID="{5EB9134B-5654-4793-945E-68706C519977}" presName="tx1" presStyleLbl="revTx" presStyleIdx="3" presStyleCnt="5"/>
      <dgm:spPr/>
    </dgm:pt>
    <dgm:pt modelId="{D2823F08-0E0B-4530-81EF-358D62736070}" type="pres">
      <dgm:prSet presAssocID="{5EB9134B-5654-4793-945E-68706C519977}" presName="vert1" presStyleCnt="0"/>
      <dgm:spPr/>
    </dgm:pt>
    <dgm:pt modelId="{7DD221DC-FCC5-4264-B364-52AE623A660B}" type="pres">
      <dgm:prSet presAssocID="{A19A518D-528F-4004-8C17-562103AF773C}" presName="thickLine" presStyleLbl="alignNode1" presStyleIdx="4" presStyleCnt="5"/>
      <dgm:spPr/>
    </dgm:pt>
    <dgm:pt modelId="{6B8DE883-35A7-41D6-818B-3B9BFB1B0DF3}" type="pres">
      <dgm:prSet presAssocID="{A19A518D-528F-4004-8C17-562103AF773C}" presName="horz1" presStyleCnt="0"/>
      <dgm:spPr/>
    </dgm:pt>
    <dgm:pt modelId="{B46C5F8F-7EDA-40C3-BC10-BDC486E5E4EC}" type="pres">
      <dgm:prSet presAssocID="{A19A518D-528F-4004-8C17-562103AF773C}" presName="tx1" presStyleLbl="revTx" presStyleIdx="4" presStyleCnt="5"/>
      <dgm:spPr/>
    </dgm:pt>
    <dgm:pt modelId="{7E079DD8-CC50-4D71-9904-16A4384A3EC4}" type="pres">
      <dgm:prSet presAssocID="{A19A518D-528F-4004-8C17-562103AF773C}" presName="vert1" presStyleCnt="0"/>
      <dgm:spPr/>
    </dgm:pt>
  </dgm:ptLst>
  <dgm:cxnLst>
    <dgm:cxn modelId="{196F3527-F3AD-4EC2-AB1A-32249A4AB142}" srcId="{2F09118F-4948-43CF-B0CA-EED554450BA6}" destId="{0CBC9E00-45A2-4486-A7EB-658113050EDC}" srcOrd="0" destOrd="0" parTransId="{E7458228-4DB0-44B1-A8B7-D608D8963970}" sibTransId="{311BDC5E-AF95-4EE5-A600-A6B0DA919B0A}"/>
    <dgm:cxn modelId="{A1E4EB28-4132-479E-87DC-112CF55A9855}" srcId="{2F09118F-4948-43CF-B0CA-EED554450BA6}" destId="{E3C9317D-78D1-4432-96F0-0B147262025B}" srcOrd="2" destOrd="0" parTransId="{60FA3DEA-F863-4B07-A2D9-A7089BC91320}" sibTransId="{5E4BDFBC-DD6B-41B8-874A-F521B2B479C0}"/>
    <dgm:cxn modelId="{D87B5930-86C3-40FF-919C-44DE33653BE6}" srcId="{2F09118F-4948-43CF-B0CA-EED554450BA6}" destId="{A19A518D-528F-4004-8C17-562103AF773C}" srcOrd="4" destOrd="0" parTransId="{F961545D-C2BC-402E-BC12-681B80F50958}" sibTransId="{0390D3C1-46C3-4EC6-8E06-BE3E77BA71E6}"/>
    <dgm:cxn modelId="{3834E233-FF28-4D7C-BFFB-AE759E0A85CB}" type="presOf" srcId="{E3C9317D-78D1-4432-96F0-0B147262025B}" destId="{65A9EF16-8423-42F4-88C3-E839A2D285F7}" srcOrd="0" destOrd="0" presId="urn:microsoft.com/office/officeart/2008/layout/LinedList"/>
    <dgm:cxn modelId="{1B5D7968-0D7F-41DA-BC14-5C6303E9EFF7}" srcId="{2F09118F-4948-43CF-B0CA-EED554450BA6}" destId="{1D6E37DF-6CD9-49C5-9495-02AB3B7E2F7C}" srcOrd="1" destOrd="0" parTransId="{850AE5C9-F8AB-48AF-8DAC-8EFF314502D1}" sibTransId="{4FE80801-7A78-4E80-B304-A91F1CD2F4BC}"/>
    <dgm:cxn modelId="{10945A4F-334F-40B9-BEF3-DE9802E0BE55}" type="presOf" srcId="{0CBC9E00-45A2-4486-A7EB-658113050EDC}" destId="{70B4D411-C670-4097-888D-581793BA4C3D}" srcOrd="0" destOrd="0" presId="urn:microsoft.com/office/officeart/2008/layout/LinedList"/>
    <dgm:cxn modelId="{BFA7846F-024F-4530-A352-7DF059FB432D}" type="presOf" srcId="{2F09118F-4948-43CF-B0CA-EED554450BA6}" destId="{41074A93-D09F-4999-94A4-C82CEE528C45}" srcOrd="0" destOrd="0" presId="urn:microsoft.com/office/officeart/2008/layout/LinedList"/>
    <dgm:cxn modelId="{96BA3775-FF48-441D-8FC4-503289A7D745}" srcId="{2F09118F-4948-43CF-B0CA-EED554450BA6}" destId="{5EB9134B-5654-4793-945E-68706C519977}" srcOrd="3" destOrd="0" parTransId="{303F853B-BF2B-447F-9106-FEB4BDDA8892}" sibTransId="{DCE6B45F-BEFD-46C8-9875-FC93563A22AB}"/>
    <dgm:cxn modelId="{667D36AA-BF23-4DB2-81F0-831BA4FE65FD}" type="presOf" srcId="{5EB9134B-5654-4793-945E-68706C519977}" destId="{3DE0A311-74F7-4634-B159-485A1EE3B6C7}" srcOrd="0" destOrd="0" presId="urn:microsoft.com/office/officeart/2008/layout/LinedList"/>
    <dgm:cxn modelId="{4A7258C6-2253-42A0-9210-D9E54A24D119}" type="presOf" srcId="{1D6E37DF-6CD9-49C5-9495-02AB3B7E2F7C}" destId="{727EDE70-9625-4CCB-8BC3-BC02DB62D505}" srcOrd="0" destOrd="0" presId="urn:microsoft.com/office/officeart/2008/layout/LinedList"/>
    <dgm:cxn modelId="{C3D0F3EA-9B3C-42BF-A34D-80F637E313A2}" type="presOf" srcId="{A19A518D-528F-4004-8C17-562103AF773C}" destId="{B46C5F8F-7EDA-40C3-BC10-BDC486E5E4EC}" srcOrd="0" destOrd="0" presId="urn:microsoft.com/office/officeart/2008/layout/LinedList"/>
    <dgm:cxn modelId="{A949E773-410E-4D3A-BF29-4454AC7CE505}" type="presParOf" srcId="{41074A93-D09F-4999-94A4-C82CEE528C45}" destId="{AD9E7D64-0D57-4EA4-994F-3B9CD8CC0B29}" srcOrd="0" destOrd="0" presId="urn:microsoft.com/office/officeart/2008/layout/LinedList"/>
    <dgm:cxn modelId="{F3B10217-3E64-42EE-A13E-A1AB4B26B00A}" type="presParOf" srcId="{41074A93-D09F-4999-94A4-C82CEE528C45}" destId="{2DCDC795-4895-47E7-941A-EDB1E8CE5C31}" srcOrd="1" destOrd="0" presId="urn:microsoft.com/office/officeart/2008/layout/LinedList"/>
    <dgm:cxn modelId="{627719A5-ABF8-4365-8753-534D1812D4AE}" type="presParOf" srcId="{2DCDC795-4895-47E7-941A-EDB1E8CE5C31}" destId="{70B4D411-C670-4097-888D-581793BA4C3D}" srcOrd="0" destOrd="0" presId="urn:microsoft.com/office/officeart/2008/layout/LinedList"/>
    <dgm:cxn modelId="{0C2BFC64-C581-4C58-BA34-95D970916024}" type="presParOf" srcId="{2DCDC795-4895-47E7-941A-EDB1E8CE5C31}" destId="{D8C62302-B4BB-436D-89AA-426154BE0610}" srcOrd="1" destOrd="0" presId="urn:microsoft.com/office/officeart/2008/layout/LinedList"/>
    <dgm:cxn modelId="{9CF3078F-B5C8-4822-97AF-18E494E8B5DA}" type="presParOf" srcId="{41074A93-D09F-4999-94A4-C82CEE528C45}" destId="{3BE71D01-185C-47E3-8741-8E756580AEAC}" srcOrd="2" destOrd="0" presId="urn:microsoft.com/office/officeart/2008/layout/LinedList"/>
    <dgm:cxn modelId="{97238538-F756-4970-8116-DA1DFD5C23F8}" type="presParOf" srcId="{41074A93-D09F-4999-94A4-C82CEE528C45}" destId="{2EFDFDFE-17E9-47DA-B994-73CAE68E585A}" srcOrd="3" destOrd="0" presId="urn:microsoft.com/office/officeart/2008/layout/LinedList"/>
    <dgm:cxn modelId="{EFBAE42A-9F59-4B9B-8422-334784F3E913}" type="presParOf" srcId="{2EFDFDFE-17E9-47DA-B994-73CAE68E585A}" destId="{727EDE70-9625-4CCB-8BC3-BC02DB62D505}" srcOrd="0" destOrd="0" presId="urn:microsoft.com/office/officeart/2008/layout/LinedList"/>
    <dgm:cxn modelId="{0BF22F00-0AF1-4033-9555-3B466B783FF4}" type="presParOf" srcId="{2EFDFDFE-17E9-47DA-B994-73CAE68E585A}" destId="{4C61B762-9AB0-4B4E-B025-322E4359A1F8}" srcOrd="1" destOrd="0" presId="urn:microsoft.com/office/officeart/2008/layout/LinedList"/>
    <dgm:cxn modelId="{4C7E12E9-A89C-4198-A52D-FA4E362F6295}" type="presParOf" srcId="{41074A93-D09F-4999-94A4-C82CEE528C45}" destId="{A6F8C7BF-025A-48F5-847C-BA4514541C56}" srcOrd="4" destOrd="0" presId="urn:microsoft.com/office/officeart/2008/layout/LinedList"/>
    <dgm:cxn modelId="{1FB54C49-46EE-439E-8F6E-626E3AF4696D}" type="presParOf" srcId="{41074A93-D09F-4999-94A4-C82CEE528C45}" destId="{1EC951A9-64CE-4C4D-8BF8-71F48DBEBD56}" srcOrd="5" destOrd="0" presId="urn:microsoft.com/office/officeart/2008/layout/LinedList"/>
    <dgm:cxn modelId="{504DE975-DAA5-4E10-8D7B-FBBB26D6074E}" type="presParOf" srcId="{1EC951A9-64CE-4C4D-8BF8-71F48DBEBD56}" destId="{65A9EF16-8423-42F4-88C3-E839A2D285F7}" srcOrd="0" destOrd="0" presId="urn:microsoft.com/office/officeart/2008/layout/LinedList"/>
    <dgm:cxn modelId="{908E8D43-EEF9-4093-BEC5-839BB494237F}" type="presParOf" srcId="{1EC951A9-64CE-4C4D-8BF8-71F48DBEBD56}" destId="{FE61328B-41AF-4821-854A-221C0D6C4145}" srcOrd="1" destOrd="0" presId="urn:microsoft.com/office/officeart/2008/layout/LinedList"/>
    <dgm:cxn modelId="{3DDB4A87-D244-4384-A265-00EA58FC5E48}" type="presParOf" srcId="{41074A93-D09F-4999-94A4-C82CEE528C45}" destId="{B5AA30C1-5FF7-43FA-B423-7E7506E9D425}" srcOrd="6" destOrd="0" presId="urn:microsoft.com/office/officeart/2008/layout/LinedList"/>
    <dgm:cxn modelId="{EAF5B4AA-DE93-4712-BB75-7092FD365960}" type="presParOf" srcId="{41074A93-D09F-4999-94A4-C82CEE528C45}" destId="{4AD048D5-A617-4A3C-90A2-72CE3B32323E}" srcOrd="7" destOrd="0" presId="urn:microsoft.com/office/officeart/2008/layout/LinedList"/>
    <dgm:cxn modelId="{3B2C3B60-EB30-47FB-AA53-65E8D05EEBD8}" type="presParOf" srcId="{4AD048D5-A617-4A3C-90A2-72CE3B32323E}" destId="{3DE0A311-74F7-4634-B159-485A1EE3B6C7}" srcOrd="0" destOrd="0" presId="urn:microsoft.com/office/officeart/2008/layout/LinedList"/>
    <dgm:cxn modelId="{0FA40926-2B24-482A-BBE4-AF11E2B58A42}" type="presParOf" srcId="{4AD048D5-A617-4A3C-90A2-72CE3B32323E}" destId="{D2823F08-0E0B-4530-81EF-358D62736070}" srcOrd="1" destOrd="0" presId="urn:microsoft.com/office/officeart/2008/layout/LinedList"/>
    <dgm:cxn modelId="{3D460893-939A-4603-8865-4D34BFD04874}" type="presParOf" srcId="{41074A93-D09F-4999-94A4-C82CEE528C45}" destId="{7DD221DC-FCC5-4264-B364-52AE623A660B}" srcOrd="8" destOrd="0" presId="urn:microsoft.com/office/officeart/2008/layout/LinedList"/>
    <dgm:cxn modelId="{F1D50E29-8450-4896-B323-99ED4CAA8B2D}" type="presParOf" srcId="{41074A93-D09F-4999-94A4-C82CEE528C45}" destId="{6B8DE883-35A7-41D6-818B-3B9BFB1B0DF3}" srcOrd="9" destOrd="0" presId="urn:microsoft.com/office/officeart/2008/layout/LinedList"/>
    <dgm:cxn modelId="{91D9ED3B-AA2D-426D-A57A-220F9B2CA18E}" type="presParOf" srcId="{6B8DE883-35A7-41D6-818B-3B9BFB1B0DF3}" destId="{B46C5F8F-7EDA-40C3-BC10-BDC486E5E4EC}" srcOrd="0" destOrd="0" presId="urn:microsoft.com/office/officeart/2008/layout/LinedList"/>
    <dgm:cxn modelId="{59390865-9ECA-4229-8F9E-ADD68F493E8A}" type="presParOf" srcId="{6B8DE883-35A7-41D6-818B-3B9BFB1B0DF3}" destId="{7E079DD8-CC50-4D71-9904-16A4384A3EC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F44A55-DAF0-4179-BDAC-B7165FB93C6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C342E1-60B0-4C81-8FEF-A23AFC037C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dirty="0"/>
            <a:t>Include psychoeducation, self-compassion, mindfulness, CBT, reflective groups</a:t>
          </a:r>
          <a:endParaRPr lang="en-US" sz="1400" b="0" i="1" dirty="0"/>
        </a:p>
      </dgm:t>
    </dgm:pt>
    <dgm:pt modelId="{4A103645-28E4-4F4E-975B-EB3D024222D2}" type="parTrans" cxnId="{4EBA389B-A583-43DE-9DCE-7F698E2C44DD}">
      <dgm:prSet/>
      <dgm:spPr/>
      <dgm:t>
        <a:bodyPr/>
        <a:lstStyle/>
        <a:p>
          <a:endParaRPr lang="en-US"/>
        </a:p>
      </dgm:t>
    </dgm:pt>
    <dgm:pt modelId="{9A047810-FD62-4C37-8CC5-409DD9149E8B}" type="sibTrans" cxnId="{4EBA389B-A583-43DE-9DCE-7F698E2C44DD}">
      <dgm:prSet/>
      <dgm:spPr/>
      <dgm:t>
        <a:bodyPr/>
        <a:lstStyle/>
        <a:p>
          <a:endParaRPr lang="en-US"/>
        </a:p>
      </dgm:t>
    </dgm:pt>
    <dgm:pt modelId="{329A8670-1731-4DDB-B09A-C91C692A85D0}">
      <dgm:prSet custT="1"/>
      <dgm:spPr/>
      <dgm:t>
        <a:bodyPr/>
        <a:lstStyle/>
        <a:p>
          <a:r>
            <a:rPr lang="en-GB" sz="2000" b="1" dirty="0">
              <a:latin typeface="+mj-lt"/>
            </a:rPr>
            <a:t>Tertiary: supporting people back to work</a:t>
          </a:r>
          <a:endParaRPr lang="en-US" sz="2000" b="1" dirty="0">
            <a:latin typeface="+mj-lt"/>
          </a:endParaRPr>
        </a:p>
      </dgm:t>
    </dgm:pt>
    <dgm:pt modelId="{FFB7C825-6D45-46CB-966D-D3E0D5FDFC9E}" type="parTrans" cxnId="{FDAE7558-71C6-4215-9984-7217D24AFA2C}">
      <dgm:prSet/>
      <dgm:spPr/>
      <dgm:t>
        <a:bodyPr/>
        <a:lstStyle/>
        <a:p>
          <a:endParaRPr lang="en-US"/>
        </a:p>
      </dgm:t>
    </dgm:pt>
    <dgm:pt modelId="{E254CF08-F466-4FB4-B32F-B2429515232D}" type="sibTrans" cxnId="{FDAE7558-71C6-4215-9984-7217D24AFA2C}">
      <dgm:prSet/>
      <dgm:spPr/>
      <dgm:t>
        <a:bodyPr/>
        <a:lstStyle/>
        <a:p>
          <a:endParaRPr lang="en-US"/>
        </a:p>
      </dgm:t>
    </dgm:pt>
    <dgm:pt modelId="{327806D7-2138-41F2-ADAF-4A429DCDCC3D}">
      <dgm:prSet custT="1"/>
      <dgm:spPr/>
      <dgm:t>
        <a:bodyPr/>
        <a:lstStyle/>
        <a:p>
          <a:r>
            <a:rPr lang="en-US" sz="2000" b="1" dirty="0">
              <a:latin typeface="+mj-lt"/>
            </a:rPr>
            <a:t>Primary: tackling stress at source</a:t>
          </a:r>
        </a:p>
      </dgm:t>
    </dgm:pt>
    <dgm:pt modelId="{32DD287E-1751-4A86-B305-4CB58502FC42}" type="parTrans" cxnId="{AE9FA507-0A93-4BD3-8497-6C7E32E61D0C}">
      <dgm:prSet/>
      <dgm:spPr/>
      <dgm:t>
        <a:bodyPr/>
        <a:lstStyle/>
        <a:p>
          <a:endParaRPr lang="en-US"/>
        </a:p>
      </dgm:t>
    </dgm:pt>
    <dgm:pt modelId="{C54B5D34-A38D-4877-A995-C4AAB6B194FE}" type="sibTrans" cxnId="{AE9FA507-0A93-4BD3-8497-6C7E32E61D0C}">
      <dgm:prSet/>
      <dgm:spPr/>
      <dgm:t>
        <a:bodyPr/>
        <a:lstStyle/>
        <a:p>
          <a:endParaRPr lang="en-US"/>
        </a:p>
      </dgm:t>
    </dgm:pt>
    <dgm:pt modelId="{476C9E3C-2316-4EB9-B999-67BEFD437840}">
      <dgm:prSet custT="1"/>
      <dgm:spPr/>
      <dgm:t>
        <a:bodyPr/>
        <a:lstStyle/>
        <a:p>
          <a:r>
            <a:rPr lang="en-US" sz="2000" b="1" dirty="0">
              <a:latin typeface="+mj-lt"/>
            </a:rPr>
            <a:t>Secondary: helping people cope more effectively</a:t>
          </a:r>
        </a:p>
      </dgm:t>
    </dgm:pt>
    <dgm:pt modelId="{1D074E29-31C5-46FD-B036-ACBCBB905914}" type="parTrans" cxnId="{1695A99F-6282-4FDC-BE2C-3844BE6650B8}">
      <dgm:prSet/>
      <dgm:spPr/>
      <dgm:t>
        <a:bodyPr/>
        <a:lstStyle/>
        <a:p>
          <a:endParaRPr lang="en-US"/>
        </a:p>
      </dgm:t>
    </dgm:pt>
    <dgm:pt modelId="{6183E506-066A-4F4D-BCEA-2FAAB77BE59F}" type="sibTrans" cxnId="{1695A99F-6282-4FDC-BE2C-3844BE6650B8}">
      <dgm:prSet/>
      <dgm:spPr/>
      <dgm:t>
        <a:bodyPr/>
        <a:lstStyle/>
        <a:p>
          <a:endParaRPr lang="en-US"/>
        </a:p>
      </dgm:t>
    </dgm:pt>
    <dgm:pt modelId="{E1F9523D-BADF-4774-A0CA-B7547E650631}">
      <dgm:prSet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dirty="0"/>
            <a:t> Provide a safe working environment that supports health</a:t>
          </a:r>
        </a:p>
      </dgm:t>
    </dgm:pt>
    <dgm:pt modelId="{F6FFB6A0-28D8-4B25-88C5-7E4573FF432C}" type="parTrans" cxnId="{395DD170-5F2F-4B53-BEFE-2D086DD2D0A1}">
      <dgm:prSet/>
      <dgm:spPr/>
      <dgm:t>
        <a:bodyPr/>
        <a:lstStyle/>
        <a:p>
          <a:endParaRPr lang="en-US"/>
        </a:p>
      </dgm:t>
    </dgm:pt>
    <dgm:pt modelId="{4F5602C2-2354-44A2-8994-C659C3374A9E}" type="sibTrans" cxnId="{395DD170-5F2F-4B53-BEFE-2D086DD2D0A1}">
      <dgm:prSet/>
      <dgm:spPr/>
      <dgm:t>
        <a:bodyPr/>
        <a:lstStyle/>
        <a:p>
          <a:endParaRPr lang="en-US"/>
        </a:p>
      </dgm:t>
    </dgm:pt>
    <dgm:pt modelId="{6F167BA5-98FE-45E4-BBE6-472B34189CD7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1400" b="0" kern="1200" dirty="0">
              <a:latin typeface="+mn-lt"/>
            </a:rPr>
            <a:t>Ensure OH services are properly resourced and trained</a:t>
          </a:r>
          <a:endParaRPr lang="en-US" sz="1400" b="0" kern="1200" dirty="0">
            <a:latin typeface="+mn-lt"/>
          </a:endParaRPr>
        </a:p>
      </dgm:t>
    </dgm:pt>
    <dgm:pt modelId="{95600B7B-209D-4EEE-AACB-B4B0EC85E593}" type="parTrans" cxnId="{4E318868-6DDE-4029-BFA9-78D03A808A1C}">
      <dgm:prSet/>
      <dgm:spPr/>
      <dgm:t>
        <a:bodyPr/>
        <a:lstStyle/>
        <a:p>
          <a:endParaRPr lang="en-GB"/>
        </a:p>
      </dgm:t>
    </dgm:pt>
    <dgm:pt modelId="{7FFC1EB2-0A88-4187-9F99-1B8D2D2E04A1}" type="sibTrans" cxnId="{4E318868-6DDE-4029-BFA9-78D03A808A1C}">
      <dgm:prSet/>
      <dgm:spPr/>
      <dgm:t>
        <a:bodyPr/>
        <a:lstStyle/>
        <a:p>
          <a:endParaRPr lang="en-GB"/>
        </a:p>
      </dgm:t>
    </dgm:pt>
    <dgm:pt modelId="{481A1EAD-FF8B-4611-AB93-B3E99E54631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dirty="0"/>
            <a:t>Use technology for training and support (can increase access)</a:t>
          </a:r>
        </a:p>
      </dgm:t>
    </dgm:pt>
    <dgm:pt modelId="{9C076024-B789-4BD2-9D72-664C6EE79FE5}" type="parTrans" cxnId="{8A92B9EF-13DE-418F-BE92-9237D4CF360F}">
      <dgm:prSet/>
      <dgm:spPr/>
      <dgm:t>
        <a:bodyPr/>
        <a:lstStyle/>
        <a:p>
          <a:endParaRPr lang="en-GB"/>
        </a:p>
      </dgm:t>
    </dgm:pt>
    <dgm:pt modelId="{34946375-C3E6-4ED1-9D20-7F8444DD85DE}" type="sibTrans" cxnId="{8A92B9EF-13DE-418F-BE92-9237D4CF360F}">
      <dgm:prSet/>
      <dgm:spPr/>
      <dgm:t>
        <a:bodyPr/>
        <a:lstStyle/>
        <a:p>
          <a:endParaRPr lang="en-GB"/>
        </a:p>
      </dgm:t>
    </dgm:pt>
    <dgm:pt modelId="{C77900D7-F6E7-4497-BB8B-A981CDF55418}">
      <dgm:prSet custT="1"/>
      <dgm:spPr/>
      <dgm:t>
        <a:bodyPr/>
        <a:lstStyle/>
        <a:p>
          <a:pPr marL="182563" marR="0" lvl="1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400" b="0" dirty="0"/>
            <a:t>Involve staff in shaping interventions; enable job crafting</a:t>
          </a:r>
          <a:endParaRPr lang="en-US" sz="1400" b="0" dirty="0"/>
        </a:p>
      </dgm:t>
    </dgm:pt>
    <dgm:pt modelId="{A3DFFFB5-8D87-4001-8A34-2C878868F36D}" type="parTrans" cxnId="{7590723C-7973-45E1-ABDD-36ABD1D1D640}">
      <dgm:prSet/>
      <dgm:spPr/>
      <dgm:t>
        <a:bodyPr/>
        <a:lstStyle/>
        <a:p>
          <a:endParaRPr lang="en-GB"/>
        </a:p>
      </dgm:t>
    </dgm:pt>
    <dgm:pt modelId="{F4FF6ED8-CBB3-49F3-B51B-6E63F1244D20}" type="sibTrans" cxnId="{7590723C-7973-45E1-ABDD-36ABD1D1D640}">
      <dgm:prSet/>
      <dgm:spPr/>
      <dgm:t>
        <a:bodyPr/>
        <a:lstStyle/>
        <a:p>
          <a:endParaRPr lang="en-GB"/>
        </a:p>
      </dgm:t>
    </dgm:pt>
    <dgm:pt modelId="{B7FB4ECA-3A2F-4F45-B367-643475C93BC8}">
      <dgm:prSet custT="1"/>
      <dgm:spPr/>
      <dgm:t>
        <a:bodyPr/>
        <a:lstStyle/>
        <a:p>
          <a:pPr marL="182563" marR="0" lvl="1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dirty="0"/>
            <a:t>Train and support managers to support the wellbeing of staff</a:t>
          </a:r>
        </a:p>
      </dgm:t>
    </dgm:pt>
    <dgm:pt modelId="{203A679E-6BCC-46BB-B7F4-A5BF78F44730}" type="parTrans" cxnId="{BCF6FC38-F9B1-4DD3-9BCF-7320DDDD2149}">
      <dgm:prSet/>
      <dgm:spPr/>
      <dgm:t>
        <a:bodyPr/>
        <a:lstStyle/>
        <a:p>
          <a:endParaRPr lang="en-GB"/>
        </a:p>
      </dgm:t>
    </dgm:pt>
    <dgm:pt modelId="{897CEC1E-0D95-47DA-9ADB-502F46C6AFA6}" type="sibTrans" cxnId="{BCF6FC38-F9B1-4DD3-9BCF-7320DDDD2149}">
      <dgm:prSet/>
      <dgm:spPr/>
      <dgm:t>
        <a:bodyPr/>
        <a:lstStyle/>
        <a:p>
          <a:endParaRPr lang="en-GB"/>
        </a:p>
      </dgm:t>
    </dgm:pt>
    <dgm:pt modelId="{B505F204-52A8-42C5-8554-7CBA9D60B73D}">
      <dgm:prSet custT="1"/>
      <dgm:spPr/>
      <dgm:t>
        <a:bodyPr/>
        <a:lstStyle/>
        <a:p>
          <a:pPr marL="182563" marR="0" lvl="1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dirty="0"/>
            <a:t>Recognise and address ‘hidden’ risks: e.g. presenteeism and change fatigue</a:t>
          </a:r>
        </a:p>
      </dgm:t>
    </dgm:pt>
    <dgm:pt modelId="{AF827D18-9A70-4903-B4F2-23B3C55FD79E}" type="parTrans" cxnId="{E16A5FAB-36CD-4FDA-9484-D39863F22C5B}">
      <dgm:prSet/>
      <dgm:spPr/>
      <dgm:t>
        <a:bodyPr/>
        <a:lstStyle/>
        <a:p>
          <a:endParaRPr lang="en-GB"/>
        </a:p>
      </dgm:t>
    </dgm:pt>
    <dgm:pt modelId="{BDF69E25-4675-488C-86D6-A7FF77FF6570}" type="sibTrans" cxnId="{E16A5FAB-36CD-4FDA-9484-D39863F22C5B}">
      <dgm:prSet/>
      <dgm:spPr/>
      <dgm:t>
        <a:bodyPr/>
        <a:lstStyle/>
        <a:p>
          <a:endParaRPr lang="en-GB"/>
        </a:p>
      </dgm:t>
    </dgm:pt>
    <dgm:pt modelId="{7DAC9EA3-5164-4495-8D20-ED83519DD3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dirty="0"/>
            <a:t>Provide mental health tools and support and encourage access</a:t>
          </a:r>
        </a:p>
      </dgm:t>
    </dgm:pt>
    <dgm:pt modelId="{AA7F6C1E-E6E2-4AD3-B8AA-CCFAEAB7A3E5}" type="parTrans" cxnId="{FE47CD1F-E413-4A6D-A2F4-3F92C21E9FAD}">
      <dgm:prSet/>
      <dgm:spPr/>
      <dgm:t>
        <a:bodyPr/>
        <a:lstStyle/>
        <a:p>
          <a:endParaRPr lang="en-GB"/>
        </a:p>
      </dgm:t>
    </dgm:pt>
    <dgm:pt modelId="{1702589A-4947-4A71-9F3D-A91E64396EFC}" type="sibTrans" cxnId="{FE47CD1F-E413-4A6D-A2F4-3F92C21E9FAD}">
      <dgm:prSet/>
      <dgm:spPr/>
      <dgm:t>
        <a:bodyPr/>
        <a:lstStyle/>
        <a:p>
          <a:endParaRPr lang="en-GB"/>
        </a:p>
      </dgm:t>
    </dgm:pt>
    <dgm:pt modelId="{FB7F832C-B414-456A-A257-E43735D60EE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dirty="0"/>
            <a:t> Promote an open culture – tackle stigma and ensure support is inclusive</a:t>
          </a:r>
        </a:p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dirty="0"/>
            <a:t>  Assess risk; diagnose </a:t>
          </a:r>
          <a:r>
            <a:rPr lang="en-GB" sz="1400" b="0" dirty="0"/>
            <a:t>hazards (also remote staff); implement/evaluate interventions</a:t>
          </a:r>
          <a:endParaRPr lang="en-US" sz="1400" b="0" dirty="0"/>
        </a:p>
      </dgm:t>
    </dgm:pt>
    <dgm:pt modelId="{F37503D9-A8A8-4541-937F-23B261DEA18E}" type="parTrans" cxnId="{85E32605-141A-471B-ADBA-938240F17AD6}">
      <dgm:prSet/>
      <dgm:spPr/>
      <dgm:t>
        <a:bodyPr/>
        <a:lstStyle/>
        <a:p>
          <a:endParaRPr lang="en-GB"/>
        </a:p>
      </dgm:t>
    </dgm:pt>
    <dgm:pt modelId="{DB464141-3D7F-4724-B374-189ADEFB1BCA}" type="sibTrans" cxnId="{85E32605-141A-471B-ADBA-938240F17AD6}">
      <dgm:prSet/>
      <dgm:spPr/>
      <dgm:t>
        <a:bodyPr/>
        <a:lstStyle/>
        <a:p>
          <a:endParaRPr lang="en-GB"/>
        </a:p>
      </dgm:t>
    </dgm:pt>
    <dgm:pt modelId="{4DF305AE-FAFE-4387-950D-9FE5A034D0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b="0" dirty="0"/>
            <a:t>Ensure interventions are evidence-informed, appropriate, accessible (in one place)</a:t>
          </a:r>
        </a:p>
      </dgm:t>
    </dgm:pt>
    <dgm:pt modelId="{0563AA02-D1F6-4172-9E32-699752767CA5}" type="parTrans" cxnId="{02472A4F-1601-41B7-B81B-481BFE40F13B}">
      <dgm:prSet/>
      <dgm:spPr/>
      <dgm:t>
        <a:bodyPr/>
        <a:lstStyle/>
        <a:p>
          <a:endParaRPr lang="en-GB"/>
        </a:p>
      </dgm:t>
    </dgm:pt>
    <dgm:pt modelId="{13E1D56B-FDB3-43D1-98DE-514209B03C89}" type="sibTrans" cxnId="{02472A4F-1601-41B7-B81B-481BFE40F13B}">
      <dgm:prSet/>
      <dgm:spPr/>
      <dgm:t>
        <a:bodyPr/>
        <a:lstStyle/>
        <a:p>
          <a:endParaRPr lang="en-GB"/>
        </a:p>
      </dgm:t>
    </dgm:pt>
    <dgm:pt modelId="{DB0A0AAC-4A3E-4A97-82E5-FD3E570AA819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1400" b="0" kern="1200" dirty="0">
              <a:latin typeface="+mn-lt"/>
            </a:rPr>
            <a:t>Better communication between OH staff and managers to negotiate return and adjustments</a:t>
          </a:r>
          <a:endParaRPr lang="en-US" sz="1400" b="0" kern="1200" dirty="0">
            <a:latin typeface="+mn-lt"/>
          </a:endParaRPr>
        </a:p>
      </dgm:t>
    </dgm:pt>
    <dgm:pt modelId="{65A6123D-860D-46FB-80E7-1BF88CA85E66}" type="parTrans" cxnId="{D3D65259-39E5-4A8C-A7E6-5313DC37DAFC}">
      <dgm:prSet/>
      <dgm:spPr/>
      <dgm:t>
        <a:bodyPr/>
        <a:lstStyle/>
        <a:p>
          <a:endParaRPr lang="en-GB"/>
        </a:p>
      </dgm:t>
    </dgm:pt>
    <dgm:pt modelId="{CD80B02D-905B-49CC-9BDD-71A0CF42789B}" type="sibTrans" cxnId="{D3D65259-39E5-4A8C-A7E6-5313DC37DAFC}">
      <dgm:prSet/>
      <dgm:spPr/>
      <dgm:t>
        <a:bodyPr/>
        <a:lstStyle/>
        <a:p>
          <a:endParaRPr lang="en-GB"/>
        </a:p>
      </dgm:t>
    </dgm:pt>
    <dgm:pt modelId="{3B22C699-94CF-40E0-936E-8DCAF3F181A2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Ensure return to work is as smooth as possible – managers have a key role here </a:t>
          </a:r>
        </a:p>
      </dgm:t>
    </dgm:pt>
    <dgm:pt modelId="{6B78D4A8-4CE2-4433-87F1-EE91E494088F}" type="parTrans" cxnId="{C3DF3A5D-6EC4-4750-B64D-ECA277BA93F1}">
      <dgm:prSet/>
      <dgm:spPr/>
      <dgm:t>
        <a:bodyPr/>
        <a:lstStyle/>
        <a:p>
          <a:endParaRPr lang="en-GB"/>
        </a:p>
      </dgm:t>
    </dgm:pt>
    <dgm:pt modelId="{9194189B-D8EA-4A0E-BF4A-83FCC999D75C}" type="sibTrans" cxnId="{C3DF3A5D-6EC4-4750-B64D-ECA277BA93F1}">
      <dgm:prSet/>
      <dgm:spPr/>
      <dgm:t>
        <a:bodyPr/>
        <a:lstStyle/>
        <a:p>
          <a:endParaRPr lang="en-GB"/>
        </a:p>
      </dgm:t>
    </dgm:pt>
    <dgm:pt modelId="{2263240E-65B9-4421-852B-0F9CBC3E320C}">
      <dgm:prSet custT="1"/>
      <dgm:spPr/>
      <dgm:t>
        <a:bodyPr/>
        <a:lstStyle/>
        <a:p>
          <a:pPr marL="182563" marR="0" lvl="1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dirty="0"/>
            <a:t>Spot signs of struggle; encourage peer support and mentoring</a:t>
          </a:r>
        </a:p>
      </dgm:t>
    </dgm:pt>
    <dgm:pt modelId="{10D98168-3A4C-4933-A0C6-69EB426E42F7}" type="parTrans" cxnId="{17890D87-C981-49FA-AF8E-E54792E7BB1B}">
      <dgm:prSet/>
      <dgm:spPr/>
      <dgm:t>
        <a:bodyPr/>
        <a:lstStyle/>
        <a:p>
          <a:endParaRPr lang="en-GB"/>
        </a:p>
      </dgm:t>
    </dgm:pt>
    <dgm:pt modelId="{1A5B409D-56B5-41CF-B623-5A14ED80E734}" type="sibTrans" cxnId="{17890D87-C981-49FA-AF8E-E54792E7BB1B}">
      <dgm:prSet/>
      <dgm:spPr/>
      <dgm:t>
        <a:bodyPr/>
        <a:lstStyle/>
        <a:p>
          <a:endParaRPr lang="en-GB"/>
        </a:p>
      </dgm:t>
    </dgm:pt>
    <dgm:pt modelId="{2C1955F2-50B3-4EFB-B90A-7AB82A5A44DB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Enable access to timely support and appropriate treatments</a:t>
          </a:r>
        </a:p>
      </dgm:t>
    </dgm:pt>
    <dgm:pt modelId="{72A0D9E0-85E2-439F-BC2E-B8C84409C92C}" type="parTrans" cxnId="{5467C44E-3AD4-4A52-928D-66E85F27D4B2}">
      <dgm:prSet/>
      <dgm:spPr/>
      <dgm:t>
        <a:bodyPr/>
        <a:lstStyle/>
        <a:p>
          <a:endParaRPr lang="en-GB"/>
        </a:p>
      </dgm:t>
    </dgm:pt>
    <dgm:pt modelId="{B4ECCD82-4D34-4E9B-BE13-93D8F5F32A66}" type="sibTrans" cxnId="{5467C44E-3AD4-4A52-928D-66E85F27D4B2}">
      <dgm:prSet/>
      <dgm:spPr/>
      <dgm:t>
        <a:bodyPr/>
        <a:lstStyle/>
        <a:p>
          <a:endParaRPr lang="en-GB"/>
        </a:p>
      </dgm:t>
    </dgm:pt>
    <dgm:pt modelId="{8B246D83-7262-45E0-AB6A-A6F4A09BDE8F}">
      <dgm:prSet custT="1"/>
      <dgm:spPr/>
      <dgm:t>
        <a:bodyPr/>
        <a:lstStyle/>
        <a:p>
          <a:pPr marL="182563" marR="0" lvl="1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dirty="0"/>
            <a:t>Support flexible working/hybrid approaches</a:t>
          </a:r>
        </a:p>
      </dgm:t>
    </dgm:pt>
    <dgm:pt modelId="{44456744-62EE-4F3A-8A17-89414A16687C}" type="parTrans" cxnId="{A38F4D71-742E-46B1-9219-82BE4675F40D}">
      <dgm:prSet/>
      <dgm:spPr/>
      <dgm:t>
        <a:bodyPr/>
        <a:lstStyle/>
        <a:p>
          <a:endParaRPr lang="en-GB"/>
        </a:p>
      </dgm:t>
    </dgm:pt>
    <dgm:pt modelId="{EA3EC44C-4792-495C-88B4-1C4AFB40FE6C}" type="sibTrans" cxnId="{A38F4D71-742E-46B1-9219-82BE4675F40D}">
      <dgm:prSet/>
      <dgm:spPr/>
      <dgm:t>
        <a:bodyPr/>
        <a:lstStyle/>
        <a:p>
          <a:endParaRPr lang="en-GB"/>
        </a:p>
      </dgm:t>
    </dgm:pt>
    <dgm:pt modelId="{985B2E0A-D54E-4F6B-88F9-4FB4238CE6AD}" type="pres">
      <dgm:prSet presAssocID="{1EF44A55-DAF0-4179-BDAC-B7165FB93C6E}" presName="Name0" presStyleCnt="0">
        <dgm:presLayoutVars>
          <dgm:dir/>
          <dgm:animLvl val="lvl"/>
          <dgm:resizeHandles val="exact"/>
        </dgm:presLayoutVars>
      </dgm:prSet>
      <dgm:spPr/>
    </dgm:pt>
    <dgm:pt modelId="{1068C133-3875-4FBE-AC36-19A7901A442E}" type="pres">
      <dgm:prSet presAssocID="{327806D7-2138-41F2-ADAF-4A429DCDCC3D}" presName="linNode" presStyleCnt="0"/>
      <dgm:spPr/>
    </dgm:pt>
    <dgm:pt modelId="{3D5C0203-5D7B-4658-AFA2-FA7C3E20A2EA}" type="pres">
      <dgm:prSet presAssocID="{327806D7-2138-41F2-ADAF-4A429DCDCC3D}" presName="parentText" presStyleLbl="node1" presStyleIdx="0" presStyleCnt="3" custScaleX="62124" custScaleY="156652" custLinFactNeighborX="1584">
        <dgm:presLayoutVars>
          <dgm:chMax val="1"/>
          <dgm:bulletEnabled val="1"/>
        </dgm:presLayoutVars>
      </dgm:prSet>
      <dgm:spPr/>
    </dgm:pt>
    <dgm:pt modelId="{E7327EA2-6F86-49A9-836E-883B1927622F}" type="pres">
      <dgm:prSet presAssocID="{327806D7-2138-41F2-ADAF-4A429DCDCC3D}" presName="descendantText" presStyleLbl="alignAccFollowNode1" presStyleIdx="0" presStyleCnt="3" custScaleX="109516" custScaleY="205628" custLinFactNeighborX="10348" custLinFactNeighborY="-5232">
        <dgm:presLayoutVars>
          <dgm:bulletEnabled val="1"/>
        </dgm:presLayoutVars>
      </dgm:prSet>
      <dgm:spPr/>
    </dgm:pt>
    <dgm:pt modelId="{D65A6DAC-0537-4B0A-82F4-2D323F896195}" type="pres">
      <dgm:prSet presAssocID="{C54B5D34-A38D-4877-A995-C4AAB6B194FE}" presName="sp" presStyleCnt="0"/>
      <dgm:spPr/>
    </dgm:pt>
    <dgm:pt modelId="{42B502B0-906F-427F-9B23-544D2164A101}" type="pres">
      <dgm:prSet presAssocID="{476C9E3C-2316-4EB9-B999-67BEFD437840}" presName="linNode" presStyleCnt="0"/>
      <dgm:spPr/>
    </dgm:pt>
    <dgm:pt modelId="{99AB6148-71FE-4101-813C-17C0B81FD79B}" type="pres">
      <dgm:prSet presAssocID="{476C9E3C-2316-4EB9-B999-67BEFD437840}" presName="parentText" presStyleLbl="node1" presStyleIdx="1" presStyleCnt="3" custScaleX="61592" custLinFactNeighborX="1584" custLinFactNeighborY="-606">
        <dgm:presLayoutVars>
          <dgm:chMax val="1"/>
          <dgm:bulletEnabled val="1"/>
        </dgm:presLayoutVars>
      </dgm:prSet>
      <dgm:spPr/>
    </dgm:pt>
    <dgm:pt modelId="{7CFBA747-C682-4898-BE7C-FF435F809CBE}" type="pres">
      <dgm:prSet presAssocID="{476C9E3C-2316-4EB9-B999-67BEFD437840}" presName="descendantText" presStyleLbl="alignAccFollowNode1" presStyleIdx="1" presStyleCnt="3" custScaleX="108695" custScaleY="120353" custLinFactNeighborX="11334" custLinFactNeighborY="-4000">
        <dgm:presLayoutVars>
          <dgm:bulletEnabled val="1"/>
        </dgm:presLayoutVars>
      </dgm:prSet>
      <dgm:spPr/>
    </dgm:pt>
    <dgm:pt modelId="{8F3777A3-F99A-41CC-99C7-AD8706A25597}" type="pres">
      <dgm:prSet presAssocID="{6183E506-066A-4F4D-BCEA-2FAAB77BE59F}" presName="sp" presStyleCnt="0"/>
      <dgm:spPr/>
    </dgm:pt>
    <dgm:pt modelId="{684C136D-7A7F-4314-89BF-632E149B3436}" type="pres">
      <dgm:prSet presAssocID="{329A8670-1731-4DDB-B09A-C91C692A85D0}" presName="linNode" presStyleCnt="0"/>
      <dgm:spPr/>
    </dgm:pt>
    <dgm:pt modelId="{7082BA7C-500D-4972-BDB0-C9BBC83F9541}" type="pres">
      <dgm:prSet presAssocID="{329A8670-1731-4DDB-B09A-C91C692A85D0}" presName="parentText" presStyleLbl="node1" presStyleIdx="2" presStyleCnt="3" custScaleX="60706" custScaleY="93114" custLinFactNeighborX="1584">
        <dgm:presLayoutVars>
          <dgm:chMax val="1"/>
          <dgm:bulletEnabled val="1"/>
        </dgm:presLayoutVars>
      </dgm:prSet>
      <dgm:spPr/>
    </dgm:pt>
    <dgm:pt modelId="{68B716EC-EF41-4A75-8F2E-C89FF17A9E0B}" type="pres">
      <dgm:prSet presAssocID="{329A8670-1731-4DDB-B09A-C91C692A85D0}" presName="descendantText" presStyleLbl="alignAccFollowNode1" presStyleIdx="2" presStyleCnt="3" custScaleX="108942" custScaleY="120350" custLinFactNeighborX="11725" custLinFactNeighborY="-5993">
        <dgm:presLayoutVars>
          <dgm:bulletEnabled val="1"/>
        </dgm:presLayoutVars>
      </dgm:prSet>
      <dgm:spPr/>
    </dgm:pt>
  </dgm:ptLst>
  <dgm:cxnLst>
    <dgm:cxn modelId="{93F73200-CF84-4658-965F-D5454F67EA57}" type="presOf" srcId="{476C9E3C-2316-4EB9-B999-67BEFD437840}" destId="{99AB6148-71FE-4101-813C-17C0B81FD79B}" srcOrd="0" destOrd="0" presId="urn:microsoft.com/office/officeart/2005/8/layout/vList5"/>
    <dgm:cxn modelId="{EF08FE03-C50F-4468-AC6A-57F82637FB4B}" type="presOf" srcId="{7DAC9EA3-5164-4495-8D20-ED83519DD3B1}" destId="{7CFBA747-C682-4898-BE7C-FF435F809CBE}" srcOrd="0" destOrd="2" presId="urn:microsoft.com/office/officeart/2005/8/layout/vList5"/>
    <dgm:cxn modelId="{85E32605-141A-471B-ADBA-938240F17AD6}" srcId="{327806D7-2138-41F2-ADAF-4A429DCDCC3D}" destId="{FB7F832C-B414-456A-A257-E43735D60EE3}" srcOrd="1" destOrd="0" parTransId="{F37503D9-A8A8-4541-937F-23B261DEA18E}" sibTransId="{DB464141-3D7F-4724-B374-189ADEFB1BCA}"/>
    <dgm:cxn modelId="{AE9FA507-0A93-4BD3-8497-6C7E32E61D0C}" srcId="{1EF44A55-DAF0-4179-BDAC-B7165FB93C6E}" destId="{327806D7-2138-41F2-ADAF-4A429DCDCC3D}" srcOrd="0" destOrd="0" parTransId="{32DD287E-1751-4A86-B305-4CB58502FC42}" sibTransId="{C54B5D34-A38D-4877-A995-C4AAB6B194FE}"/>
    <dgm:cxn modelId="{AE12980C-3AE5-42C7-A845-4C440A82DD55}" type="presOf" srcId="{327806D7-2138-41F2-ADAF-4A429DCDCC3D}" destId="{3D5C0203-5D7B-4658-AFA2-FA7C3E20A2EA}" srcOrd="0" destOrd="0" presId="urn:microsoft.com/office/officeart/2005/8/layout/vList5"/>
    <dgm:cxn modelId="{FE47CD1F-E413-4A6D-A2F4-3F92C21E9FAD}" srcId="{476C9E3C-2316-4EB9-B999-67BEFD437840}" destId="{7DAC9EA3-5164-4495-8D20-ED83519DD3B1}" srcOrd="2" destOrd="0" parTransId="{AA7F6C1E-E6E2-4AD3-B8AA-CCFAEAB7A3E5}" sibTransId="{1702589A-4947-4A71-9F3D-A91E64396EFC}"/>
    <dgm:cxn modelId="{8A893E22-03A9-40B4-ABCC-0A51645C456C}" type="presOf" srcId="{DB0A0AAC-4A3E-4A97-82E5-FD3E570AA819}" destId="{68B716EC-EF41-4A75-8F2E-C89FF17A9E0B}" srcOrd="0" destOrd="3" presId="urn:microsoft.com/office/officeart/2005/8/layout/vList5"/>
    <dgm:cxn modelId="{6D2FE42E-E972-4FCF-9C32-AA9868DF75C1}" type="presOf" srcId="{1EF44A55-DAF0-4179-BDAC-B7165FB93C6E}" destId="{985B2E0A-D54E-4F6B-88F9-4FB4238CE6AD}" srcOrd="0" destOrd="0" presId="urn:microsoft.com/office/officeart/2005/8/layout/vList5"/>
    <dgm:cxn modelId="{A960EB2E-63AF-49E4-97FA-3218D13D59A7}" type="presOf" srcId="{2C1955F2-50B3-4EFB-B90A-7AB82A5A44DB}" destId="{68B716EC-EF41-4A75-8F2E-C89FF17A9E0B}" srcOrd="0" destOrd="1" presId="urn:microsoft.com/office/officeart/2005/8/layout/vList5"/>
    <dgm:cxn modelId="{BCF6FC38-F9B1-4DD3-9BCF-7320DDDD2149}" srcId="{327806D7-2138-41F2-ADAF-4A429DCDCC3D}" destId="{B7FB4ECA-3A2F-4F45-B367-643475C93BC8}" srcOrd="4" destOrd="0" parTransId="{203A679E-6BCC-46BB-B7F4-A5BF78F44730}" sibTransId="{897CEC1E-0D95-47DA-9ADB-502F46C6AFA6}"/>
    <dgm:cxn modelId="{7590723C-7973-45E1-ABDD-36ABD1D1D640}" srcId="{327806D7-2138-41F2-ADAF-4A429DCDCC3D}" destId="{C77900D7-F6E7-4497-BB8B-A981CDF55418}" srcOrd="2" destOrd="0" parTransId="{A3DFFFB5-8D87-4001-8A34-2C878868F36D}" sibTransId="{F4FF6ED8-CBB3-49F3-B51B-6E63F1244D20}"/>
    <dgm:cxn modelId="{EFE7763F-E8EC-48D1-9115-EA1BFD060E69}" type="presOf" srcId="{C77900D7-F6E7-4497-BB8B-A981CDF55418}" destId="{E7327EA2-6F86-49A9-836E-883B1927622F}" srcOrd="0" destOrd="2" presId="urn:microsoft.com/office/officeart/2005/8/layout/vList5"/>
    <dgm:cxn modelId="{B9835B5C-DCD8-4C1A-8949-440E03E901AF}" type="presOf" srcId="{FB7F832C-B414-456A-A257-E43735D60EE3}" destId="{E7327EA2-6F86-49A9-836E-883B1927622F}" srcOrd="0" destOrd="1" presId="urn:microsoft.com/office/officeart/2005/8/layout/vList5"/>
    <dgm:cxn modelId="{C3DF3A5D-6EC4-4750-B64D-ECA277BA93F1}" srcId="{329A8670-1731-4DDB-B09A-C91C692A85D0}" destId="{3B22C699-94CF-40E0-936E-8DCAF3F181A2}" srcOrd="2" destOrd="0" parTransId="{6B78D4A8-4CE2-4433-87F1-EE91E494088F}" sibTransId="{9194189B-D8EA-4A0E-BF4A-83FCC999D75C}"/>
    <dgm:cxn modelId="{4E318868-6DDE-4029-BFA9-78D03A808A1C}" srcId="{329A8670-1731-4DDB-B09A-C91C692A85D0}" destId="{6F167BA5-98FE-45E4-BBE6-472B34189CD7}" srcOrd="0" destOrd="0" parTransId="{95600B7B-209D-4EEE-AACB-B4B0EC85E593}" sibTransId="{7FFC1EB2-0A88-4187-9F99-1B8D2D2E04A1}"/>
    <dgm:cxn modelId="{5467C44E-3AD4-4A52-928D-66E85F27D4B2}" srcId="{329A8670-1731-4DDB-B09A-C91C692A85D0}" destId="{2C1955F2-50B3-4EFB-B90A-7AB82A5A44DB}" srcOrd="1" destOrd="0" parTransId="{72A0D9E0-85E2-439F-BC2E-B8C84409C92C}" sibTransId="{B4ECCD82-4D34-4E9B-BE13-93D8F5F32A66}"/>
    <dgm:cxn modelId="{02472A4F-1601-41B7-B81B-481BFE40F13B}" srcId="{476C9E3C-2316-4EB9-B999-67BEFD437840}" destId="{4DF305AE-FAFE-4387-950D-9FE5A034D0CB}" srcOrd="3" destOrd="0" parTransId="{0563AA02-D1F6-4172-9E32-699752767CA5}" sibTransId="{13E1D56B-FDB3-43D1-98DE-514209B03C89}"/>
    <dgm:cxn modelId="{395DD170-5F2F-4B53-BEFE-2D086DD2D0A1}" srcId="{327806D7-2138-41F2-ADAF-4A429DCDCC3D}" destId="{E1F9523D-BADF-4774-A0CA-B7547E650631}" srcOrd="0" destOrd="0" parTransId="{F6FFB6A0-28D8-4B25-88C5-7E4573FF432C}" sibTransId="{4F5602C2-2354-44A2-8994-C659C3374A9E}"/>
    <dgm:cxn modelId="{A38F4D71-742E-46B1-9219-82BE4675F40D}" srcId="{327806D7-2138-41F2-ADAF-4A429DCDCC3D}" destId="{8B246D83-7262-45E0-AB6A-A6F4A09BDE8F}" srcOrd="3" destOrd="0" parTransId="{44456744-62EE-4F3A-8A17-89414A16687C}" sibTransId="{EA3EC44C-4792-495C-88B4-1C4AFB40FE6C}"/>
    <dgm:cxn modelId="{FDAE7558-71C6-4215-9984-7217D24AFA2C}" srcId="{1EF44A55-DAF0-4179-BDAC-B7165FB93C6E}" destId="{329A8670-1731-4DDB-B09A-C91C692A85D0}" srcOrd="2" destOrd="0" parTransId="{FFB7C825-6D45-46CB-966D-D3E0D5FDFC9E}" sibTransId="{E254CF08-F466-4FB4-B32F-B2429515232D}"/>
    <dgm:cxn modelId="{D3D65259-39E5-4A8C-A7E6-5313DC37DAFC}" srcId="{329A8670-1731-4DDB-B09A-C91C692A85D0}" destId="{DB0A0AAC-4A3E-4A97-82E5-FD3E570AA819}" srcOrd="3" destOrd="0" parTransId="{65A6123D-860D-46FB-80E7-1BF88CA85E66}" sibTransId="{CD80B02D-905B-49CC-9BDD-71A0CF42789B}"/>
    <dgm:cxn modelId="{17890D87-C981-49FA-AF8E-E54792E7BB1B}" srcId="{327806D7-2138-41F2-ADAF-4A429DCDCC3D}" destId="{2263240E-65B9-4421-852B-0F9CBC3E320C}" srcOrd="5" destOrd="0" parTransId="{10D98168-3A4C-4933-A0C6-69EB426E42F7}" sibTransId="{1A5B409D-56B5-41CF-B623-5A14ED80E734}"/>
    <dgm:cxn modelId="{46E40B8D-A0B2-4A0B-A84B-E4C437A7DCC3}" type="presOf" srcId="{3B22C699-94CF-40E0-936E-8DCAF3F181A2}" destId="{68B716EC-EF41-4A75-8F2E-C89FF17A9E0B}" srcOrd="0" destOrd="2" presId="urn:microsoft.com/office/officeart/2005/8/layout/vList5"/>
    <dgm:cxn modelId="{4EBA389B-A583-43DE-9DCE-7F698E2C44DD}" srcId="{476C9E3C-2316-4EB9-B999-67BEFD437840}" destId="{73C342E1-60B0-4C81-8FEF-A23AFC037C8C}" srcOrd="0" destOrd="0" parTransId="{4A103645-28E4-4F4E-975B-EB3D024222D2}" sibTransId="{9A047810-FD62-4C37-8CC5-409DD9149E8B}"/>
    <dgm:cxn modelId="{1695A99F-6282-4FDC-BE2C-3844BE6650B8}" srcId="{1EF44A55-DAF0-4179-BDAC-B7165FB93C6E}" destId="{476C9E3C-2316-4EB9-B999-67BEFD437840}" srcOrd="1" destOrd="0" parTransId="{1D074E29-31C5-46FD-B036-ACBCBB905914}" sibTransId="{6183E506-066A-4F4D-BCEA-2FAAB77BE59F}"/>
    <dgm:cxn modelId="{3D91AAA0-5BAA-4FC0-A13C-7BB2FB74AF25}" type="presOf" srcId="{481A1EAD-FF8B-4611-AB93-B3E99E546314}" destId="{7CFBA747-C682-4898-BE7C-FF435F809CBE}" srcOrd="0" destOrd="1" presId="urn:microsoft.com/office/officeart/2005/8/layout/vList5"/>
    <dgm:cxn modelId="{E16A5FAB-36CD-4FDA-9484-D39863F22C5B}" srcId="{327806D7-2138-41F2-ADAF-4A429DCDCC3D}" destId="{B505F204-52A8-42C5-8554-7CBA9D60B73D}" srcOrd="6" destOrd="0" parTransId="{AF827D18-9A70-4903-B4F2-23B3C55FD79E}" sibTransId="{BDF69E25-4675-488C-86D6-A7FF77FF6570}"/>
    <dgm:cxn modelId="{9772C5B8-F7FA-4467-B463-AC47E42D155B}" type="presOf" srcId="{B505F204-52A8-42C5-8554-7CBA9D60B73D}" destId="{E7327EA2-6F86-49A9-836E-883B1927622F}" srcOrd="0" destOrd="6" presId="urn:microsoft.com/office/officeart/2005/8/layout/vList5"/>
    <dgm:cxn modelId="{D9F6FBC3-577A-4C90-B487-E22C3802EFDE}" type="presOf" srcId="{4DF305AE-FAFE-4387-950D-9FE5A034D0CB}" destId="{7CFBA747-C682-4898-BE7C-FF435F809CBE}" srcOrd="0" destOrd="3" presId="urn:microsoft.com/office/officeart/2005/8/layout/vList5"/>
    <dgm:cxn modelId="{2D1F43C6-0E92-4CAA-AAF5-63D884028F12}" type="presOf" srcId="{E1F9523D-BADF-4774-A0CA-B7547E650631}" destId="{E7327EA2-6F86-49A9-836E-883B1927622F}" srcOrd="0" destOrd="0" presId="urn:microsoft.com/office/officeart/2005/8/layout/vList5"/>
    <dgm:cxn modelId="{E5A048D0-6A8F-42DD-BB48-B607B387D34E}" type="presOf" srcId="{329A8670-1731-4DDB-B09A-C91C692A85D0}" destId="{7082BA7C-500D-4972-BDB0-C9BBC83F9541}" srcOrd="0" destOrd="0" presId="urn:microsoft.com/office/officeart/2005/8/layout/vList5"/>
    <dgm:cxn modelId="{D85E84D7-DFBA-4249-BD9D-D4C9379866E3}" type="presOf" srcId="{B7FB4ECA-3A2F-4F45-B367-643475C93BC8}" destId="{E7327EA2-6F86-49A9-836E-883B1927622F}" srcOrd="0" destOrd="4" presId="urn:microsoft.com/office/officeart/2005/8/layout/vList5"/>
    <dgm:cxn modelId="{EBB9D1D8-BE40-4D57-92FA-43EFFE45E566}" type="presOf" srcId="{2263240E-65B9-4421-852B-0F9CBC3E320C}" destId="{E7327EA2-6F86-49A9-836E-883B1927622F}" srcOrd="0" destOrd="5" presId="urn:microsoft.com/office/officeart/2005/8/layout/vList5"/>
    <dgm:cxn modelId="{8A92B9EF-13DE-418F-BE92-9237D4CF360F}" srcId="{476C9E3C-2316-4EB9-B999-67BEFD437840}" destId="{481A1EAD-FF8B-4611-AB93-B3E99E546314}" srcOrd="1" destOrd="0" parTransId="{9C076024-B789-4BD2-9D72-664C6EE79FE5}" sibTransId="{34946375-C3E6-4ED1-9D20-7F8444DD85DE}"/>
    <dgm:cxn modelId="{FDF917F7-2CA0-4B98-8957-0DF267D1ABC4}" type="presOf" srcId="{6F167BA5-98FE-45E4-BBE6-472B34189CD7}" destId="{68B716EC-EF41-4A75-8F2E-C89FF17A9E0B}" srcOrd="0" destOrd="0" presId="urn:microsoft.com/office/officeart/2005/8/layout/vList5"/>
    <dgm:cxn modelId="{0A5BCFFB-C4D9-41B0-8975-AD2776BBA9D8}" type="presOf" srcId="{8B246D83-7262-45E0-AB6A-A6F4A09BDE8F}" destId="{E7327EA2-6F86-49A9-836E-883B1927622F}" srcOrd="0" destOrd="3" presId="urn:microsoft.com/office/officeart/2005/8/layout/vList5"/>
    <dgm:cxn modelId="{432870FF-2BF2-4F7D-836E-19D850110A73}" type="presOf" srcId="{73C342E1-60B0-4C81-8FEF-A23AFC037C8C}" destId="{7CFBA747-C682-4898-BE7C-FF435F809CBE}" srcOrd="0" destOrd="0" presId="urn:microsoft.com/office/officeart/2005/8/layout/vList5"/>
    <dgm:cxn modelId="{D8B975C1-1DB9-4924-9D61-73803F4927D5}" type="presParOf" srcId="{985B2E0A-D54E-4F6B-88F9-4FB4238CE6AD}" destId="{1068C133-3875-4FBE-AC36-19A7901A442E}" srcOrd="0" destOrd="0" presId="urn:microsoft.com/office/officeart/2005/8/layout/vList5"/>
    <dgm:cxn modelId="{6562D604-E2C4-4A9C-8A47-D170E45D1809}" type="presParOf" srcId="{1068C133-3875-4FBE-AC36-19A7901A442E}" destId="{3D5C0203-5D7B-4658-AFA2-FA7C3E20A2EA}" srcOrd="0" destOrd="0" presId="urn:microsoft.com/office/officeart/2005/8/layout/vList5"/>
    <dgm:cxn modelId="{8A7EC887-DF81-4DCA-BA75-3907BC080106}" type="presParOf" srcId="{1068C133-3875-4FBE-AC36-19A7901A442E}" destId="{E7327EA2-6F86-49A9-836E-883B1927622F}" srcOrd="1" destOrd="0" presId="urn:microsoft.com/office/officeart/2005/8/layout/vList5"/>
    <dgm:cxn modelId="{2DCD25C0-08F7-4A26-B784-4CEC4EB5123E}" type="presParOf" srcId="{985B2E0A-D54E-4F6B-88F9-4FB4238CE6AD}" destId="{D65A6DAC-0537-4B0A-82F4-2D323F896195}" srcOrd="1" destOrd="0" presId="urn:microsoft.com/office/officeart/2005/8/layout/vList5"/>
    <dgm:cxn modelId="{98C53378-69B5-4B98-982A-59CAF7513137}" type="presParOf" srcId="{985B2E0A-D54E-4F6B-88F9-4FB4238CE6AD}" destId="{42B502B0-906F-427F-9B23-544D2164A101}" srcOrd="2" destOrd="0" presId="urn:microsoft.com/office/officeart/2005/8/layout/vList5"/>
    <dgm:cxn modelId="{49F2DE23-4B41-4196-AE85-B53B7ED3E72F}" type="presParOf" srcId="{42B502B0-906F-427F-9B23-544D2164A101}" destId="{99AB6148-71FE-4101-813C-17C0B81FD79B}" srcOrd="0" destOrd="0" presId="urn:microsoft.com/office/officeart/2005/8/layout/vList5"/>
    <dgm:cxn modelId="{57890599-6D1D-4BEF-969A-C0A3913E4EF4}" type="presParOf" srcId="{42B502B0-906F-427F-9B23-544D2164A101}" destId="{7CFBA747-C682-4898-BE7C-FF435F809CBE}" srcOrd="1" destOrd="0" presId="urn:microsoft.com/office/officeart/2005/8/layout/vList5"/>
    <dgm:cxn modelId="{F0D80E22-ADF2-4AEE-9757-BFB2BCBA5821}" type="presParOf" srcId="{985B2E0A-D54E-4F6B-88F9-4FB4238CE6AD}" destId="{8F3777A3-F99A-41CC-99C7-AD8706A25597}" srcOrd="3" destOrd="0" presId="urn:microsoft.com/office/officeart/2005/8/layout/vList5"/>
    <dgm:cxn modelId="{DA834BD0-2D1E-4AFD-8575-CEC61287C4DD}" type="presParOf" srcId="{985B2E0A-D54E-4F6B-88F9-4FB4238CE6AD}" destId="{684C136D-7A7F-4314-89BF-632E149B3436}" srcOrd="4" destOrd="0" presId="urn:microsoft.com/office/officeart/2005/8/layout/vList5"/>
    <dgm:cxn modelId="{E988CEAA-B166-40AE-83AC-2C0D09712CC8}" type="presParOf" srcId="{684C136D-7A7F-4314-89BF-632E149B3436}" destId="{7082BA7C-500D-4972-BDB0-C9BBC83F9541}" srcOrd="0" destOrd="0" presId="urn:microsoft.com/office/officeart/2005/8/layout/vList5"/>
    <dgm:cxn modelId="{FA07C524-1BBE-4CC9-AD1F-63CD09910C54}" type="presParOf" srcId="{684C136D-7A7F-4314-89BF-632E149B3436}" destId="{68B716EC-EF41-4A75-8F2E-C89FF17A9E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49425-5671-4B63-95B1-76BD97E4D00F}">
      <dsp:nvSpPr>
        <dsp:cNvPr id="0" name=""/>
        <dsp:cNvSpPr/>
      </dsp:nvSpPr>
      <dsp:spPr>
        <a:xfrm>
          <a:off x="0" y="407333"/>
          <a:ext cx="78867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1" kern="1200" dirty="0"/>
            <a:t>Interaction with customers/patients/members of the public </a:t>
          </a:r>
          <a:endParaRPr lang="en-US" sz="2400" kern="1200" dirty="0"/>
        </a:p>
      </dsp:txBody>
      <dsp:txXfrm>
        <a:off x="28100" y="435433"/>
        <a:ext cx="7830500" cy="519439"/>
      </dsp:txXfrm>
    </dsp:sp>
    <dsp:sp modelId="{62157529-415A-4BDE-B12C-1A5B6FABB3D8}">
      <dsp:nvSpPr>
        <dsp:cNvPr id="0" name=""/>
        <dsp:cNvSpPr/>
      </dsp:nvSpPr>
      <dsp:spPr>
        <a:xfrm>
          <a:off x="0" y="1052093"/>
          <a:ext cx="78867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1" kern="1200"/>
            <a:t>Less access to flexible working, including home-working </a:t>
          </a:r>
          <a:endParaRPr lang="en-US" sz="2400" kern="1200"/>
        </a:p>
      </dsp:txBody>
      <dsp:txXfrm>
        <a:off x="28100" y="1080193"/>
        <a:ext cx="7830500" cy="519439"/>
      </dsp:txXfrm>
    </dsp:sp>
    <dsp:sp modelId="{EDB6B7E9-2213-4FC1-BF1B-3D1A2BAF7CB7}">
      <dsp:nvSpPr>
        <dsp:cNvPr id="0" name=""/>
        <dsp:cNvSpPr/>
      </dsp:nvSpPr>
      <dsp:spPr>
        <a:xfrm>
          <a:off x="0" y="1696853"/>
          <a:ext cx="78867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1" kern="1200"/>
            <a:t>Less control over their work </a:t>
          </a:r>
          <a:endParaRPr lang="en-US" sz="2400" kern="1200"/>
        </a:p>
      </dsp:txBody>
      <dsp:txXfrm>
        <a:off x="28100" y="1724953"/>
        <a:ext cx="7830500" cy="519439"/>
      </dsp:txXfrm>
    </dsp:sp>
    <dsp:sp modelId="{D0C01E13-1D39-40AF-BE10-72FC0C421726}">
      <dsp:nvSpPr>
        <dsp:cNvPr id="0" name=""/>
        <dsp:cNvSpPr/>
      </dsp:nvSpPr>
      <dsp:spPr>
        <a:xfrm>
          <a:off x="0" y="2341613"/>
          <a:ext cx="78867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1" kern="1200" dirty="0">
              <a:latin typeface="Calibri Light" panose="020F0302020204030204"/>
            </a:rPr>
            <a:t>Low</a:t>
          </a:r>
          <a:r>
            <a:rPr lang="en-GB" sz="2400" b="1" i="1" kern="1200" dirty="0"/>
            <a:t> pay/financial concerns</a:t>
          </a:r>
          <a:endParaRPr lang="en-US" sz="2400" kern="1200" dirty="0"/>
        </a:p>
      </dsp:txBody>
      <dsp:txXfrm>
        <a:off x="28100" y="2369713"/>
        <a:ext cx="7830500" cy="519439"/>
      </dsp:txXfrm>
    </dsp:sp>
    <dsp:sp modelId="{12FAF7DF-B382-4DC2-A23F-AD8BC1BB5462}">
      <dsp:nvSpPr>
        <dsp:cNvPr id="0" name=""/>
        <dsp:cNvSpPr/>
      </dsp:nvSpPr>
      <dsp:spPr>
        <a:xfrm>
          <a:off x="0" y="2986373"/>
          <a:ext cx="7886700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1" kern="1200"/>
            <a:t>Anti-social/long hours</a:t>
          </a:r>
          <a:endParaRPr lang="en-US" sz="2400" kern="1200"/>
        </a:p>
      </dsp:txBody>
      <dsp:txXfrm>
        <a:off x="28100" y="3014473"/>
        <a:ext cx="7830500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1583D-56A6-4A0F-BDDE-E447BBECD12F}">
      <dsp:nvSpPr>
        <dsp:cNvPr id="0" name=""/>
        <dsp:cNvSpPr/>
      </dsp:nvSpPr>
      <dsp:spPr>
        <a:xfrm>
          <a:off x="0" y="2027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66A83-9743-40CE-962C-46866CE2C115}">
      <dsp:nvSpPr>
        <dsp:cNvPr id="0" name=""/>
        <dsp:cNvSpPr/>
      </dsp:nvSpPr>
      <dsp:spPr>
        <a:xfrm>
          <a:off x="0" y="2027"/>
          <a:ext cx="517538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"The adverse reaction people have to excessive pressure or other types of demand placed upon them," -  HSE</a:t>
          </a:r>
          <a:endParaRPr lang="en-US" sz="2100" kern="1200" dirty="0"/>
        </a:p>
      </dsp:txBody>
      <dsp:txXfrm>
        <a:off x="0" y="2027"/>
        <a:ext cx="5175384" cy="1382683"/>
      </dsp:txXfrm>
    </dsp:sp>
    <dsp:sp modelId="{641BCB1B-0A2B-4E64-966A-62D956FDDFD9}">
      <dsp:nvSpPr>
        <dsp:cNvPr id="0" name=""/>
        <dsp:cNvSpPr/>
      </dsp:nvSpPr>
      <dsp:spPr>
        <a:xfrm>
          <a:off x="0" y="1384711"/>
          <a:ext cx="5175384" cy="0"/>
        </a:xfrm>
        <a:prstGeom prst="line">
          <a:avLst/>
        </a:prstGeom>
        <a:solidFill>
          <a:schemeClr val="accent2">
            <a:hueOff val="-1604243"/>
            <a:satOff val="-11309"/>
            <a:lumOff val="-15097"/>
            <a:alphaOff val="0"/>
          </a:schemeClr>
        </a:solidFill>
        <a:ln w="12700" cap="flat" cmpd="sng" algn="ctr">
          <a:solidFill>
            <a:schemeClr val="accent2">
              <a:hueOff val="-1604243"/>
              <a:satOff val="-11309"/>
              <a:lumOff val="-150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203EA-E72A-4410-BA0A-948FD57D434C}">
      <dsp:nvSpPr>
        <dsp:cNvPr id="0" name=""/>
        <dsp:cNvSpPr/>
      </dsp:nvSpPr>
      <dsp:spPr>
        <a:xfrm>
          <a:off x="0" y="1384711"/>
          <a:ext cx="517538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Chronic stress is linked to higher risk of conditions such as anxiety and depression as well as heart disease</a:t>
          </a:r>
          <a:endParaRPr lang="en-US" sz="2100" kern="1200"/>
        </a:p>
      </dsp:txBody>
      <dsp:txXfrm>
        <a:off x="0" y="1384711"/>
        <a:ext cx="5175384" cy="1382683"/>
      </dsp:txXfrm>
    </dsp:sp>
    <dsp:sp modelId="{CE5151FA-9E42-4D17-956B-3A49B65131E8}">
      <dsp:nvSpPr>
        <dsp:cNvPr id="0" name=""/>
        <dsp:cNvSpPr/>
      </dsp:nvSpPr>
      <dsp:spPr>
        <a:xfrm>
          <a:off x="0" y="2767394"/>
          <a:ext cx="5175384" cy="0"/>
        </a:xfrm>
        <a:prstGeom prst="line">
          <a:avLst/>
        </a:prstGeom>
        <a:solidFill>
          <a:schemeClr val="accent2">
            <a:hueOff val="-3208486"/>
            <a:satOff val="-22618"/>
            <a:lumOff val="-30195"/>
            <a:alphaOff val="0"/>
          </a:schemeClr>
        </a:solidFill>
        <a:ln w="12700" cap="flat" cmpd="sng" algn="ctr">
          <a:solidFill>
            <a:schemeClr val="accent2">
              <a:hueOff val="-3208486"/>
              <a:satOff val="-22618"/>
              <a:lumOff val="-301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7ACD1-2A36-4CDC-97E6-3C464B114670}">
      <dsp:nvSpPr>
        <dsp:cNvPr id="0" name=""/>
        <dsp:cNvSpPr/>
      </dsp:nvSpPr>
      <dsp:spPr>
        <a:xfrm>
          <a:off x="0" y="2767394"/>
          <a:ext cx="517538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Stress can impair people's cognitive ability and </a:t>
          </a:r>
          <a:r>
            <a:rPr lang="en-GB" sz="2100" b="0" kern="1200" dirty="0">
              <a:latin typeface="Calibri" panose="020F0502020204030204" pitchFamily="34" charset="0"/>
              <a:cs typeface="Calibri" panose="020F0502020204030204" pitchFamily="34" charset="0"/>
            </a:rPr>
            <a:t>undermine</a:t>
          </a:r>
          <a:r>
            <a:rPr lang="en-GB" sz="2100" kern="1200" dirty="0"/>
            <a:t> their judgement, ability to prioritise and increase the likelihood of mistakes/accidents</a:t>
          </a:r>
          <a:endParaRPr lang="en-US" sz="2100" kern="1200" dirty="0"/>
        </a:p>
      </dsp:txBody>
      <dsp:txXfrm>
        <a:off x="0" y="2767394"/>
        <a:ext cx="5175384" cy="1382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602A3-9BE6-4E52-B1A7-B7FB3FA275B0}">
      <dsp:nvSpPr>
        <dsp:cNvPr id="0" name=""/>
        <dsp:cNvSpPr/>
      </dsp:nvSpPr>
      <dsp:spPr>
        <a:xfrm>
          <a:off x="278100" y="513203"/>
          <a:ext cx="869607" cy="8696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1A00F-B8C3-4422-BAB3-2A1983DB80D0}">
      <dsp:nvSpPr>
        <dsp:cNvPr id="0" name=""/>
        <dsp:cNvSpPr/>
      </dsp:nvSpPr>
      <dsp:spPr>
        <a:xfrm>
          <a:off x="463426" y="698529"/>
          <a:ext cx="498955" cy="4989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A1B3B-9F1E-40E4-A157-F8F3642BC4E6}">
      <dsp:nvSpPr>
        <dsp:cNvPr id="0" name=""/>
        <dsp:cNvSpPr/>
      </dsp:nvSpPr>
      <dsp:spPr>
        <a:xfrm>
          <a:off x="111" y="1653672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i="0" kern="1200" dirty="0"/>
            <a:t>Being open, fair and consistent</a:t>
          </a:r>
          <a:endParaRPr lang="en-US" sz="1100" kern="1200" dirty="0"/>
        </a:p>
      </dsp:txBody>
      <dsp:txXfrm>
        <a:off x="111" y="1653672"/>
        <a:ext cx="1425585" cy="570234"/>
      </dsp:txXfrm>
    </dsp:sp>
    <dsp:sp modelId="{E0B0C83E-0DD7-4092-81D8-AB8550179D14}">
      <dsp:nvSpPr>
        <dsp:cNvPr id="0" name=""/>
        <dsp:cNvSpPr/>
      </dsp:nvSpPr>
      <dsp:spPr>
        <a:xfrm>
          <a:off x="1953163" y="513203"/>
          <a:ext cx="869607" cy="8696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DCCAA-AC73-46FB-BC2B-2BBCF354F7F2}">
      <dsp:nvSpPr>
        <dsp:cNvPr id="0" name=""/>
        <dsp:cNvSpPr/>
      </dsp:nvSpPr>
      <dsp:spPr>
        <a:xfrm>
          <a:off x="2138489" y="698529"/>
          <a:ext cx="498955" cy="4989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85071-F52F-4557-853B-B3DE30B342D6}">
      <dsp:nvSpPr>
        <dsp:cNvPr id="0" name=""/>
        <dsp:cNvSpPr/>
      </dsp:nvSpPr>
      <dsp:spPr>
        <a:xfrm>
          <a:off x="1675174" y="1653672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i="0" kern="1200"/>
            <a:t>Handling conflict and people management issues</a:t>
          </a:r>
          <a:endParaRPr lang="en-US" sz="1100" kern="1200"/>
        </a:p>
      </dsp:txBody>
      <dsp:txXfrm>
        <a:off x="1675174" y="1653672"/>
        <a:ext cx="1425585" cy="570234"/>
      </dsp:txXfrm>
    </dsp:sp>
    <dsp:sp modelId="{4B277173-70D3-43F5-847C-FE8EE65116CD}">
      <dsp:nvSpPr>
        <dsp:cNvPr id="0" name=""/>
        <dsp:cNvSpPr/>
      </dsp:nvSpPr>
      <dsp:spPr>
        <a:xfrm>
          <a:off x="3628227" y="513203"/>
          <a:ext cx="869607" cy="8696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C24DC-FB5A-44D1-A94C-80A4A8376360}">
      <dsp:nvSpPr>
        <dsp:cNvPr id="0" name=""/>
        <dsp:cNvSpPr/>
      </dsp:nvSpPr>
      <dsp:spPr>
        <a:xfrm>
          <a:off x="3813553" y="698529"/>
          <a:ext cx="498955" cy="4989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D6E99-C85C-4AA6-BF71-CB9AA77DD84D}">
      <dsp:nvSpPr>
        <dsp:cNvPr id="0" name=""/>
        <dsp:cNvSpPr/>
      </dsp:nvSpPr>
      <dsp:spPr>
        <a:xfrm>
          <a:off x="3350238" y="1653672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i="0" kern="1200"/>
            <a:t>Providing knowledge, clarity and guidance</a:t>
          </a:r>
          <a:endParaRPr lang="en-US" sz="1100" kern="1200"/>
        </a:p>
      </dsp:txBody>
      <dsp:txXfrm>
        <a:off x="3350238" y="1653672"/>
        <a:ext cx="1425585" cy="570234"/>
      </dsp:txXfrm>
    </dsp:sp>
    <dsp:sp modelId="{E757F5DD-CEAF-4CA1-B1DC-AD07D568DC5E}">
      <dsp:nvSpPr>
        <dsp:cNvPr id="0" name=""/>
        <dsp:cNvSpPr/>
      </dsp:nvSpPr>
      <dsp:spPr>
        <a:xfrm>
          <a:off x="1115632" y="2580303"/>
          <a:ext cx="869607" cy="8696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66071-DCF9-47DF-AB3A-BE1F4AE067CE}">
      <dsp:nvSpPr>
        <dsp:cNvPr id="0" name=""/>
        <dsp:cNvSpPr/>
      </dsp:nvSpPr>
      <dsp:spPr>
        <a:xfrm>
          <a:off x="1300958" y="2765629"/>
          <a:ext cx="498955" cy="4989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BE86D-5C69-401F-844C-86B85254924D}">
      <dsp:nvSpPr>
        <dsp:cNvPr id="0" name=""/>
        <dsp:cNvSpPr/>
      </dsp:nvSpPr>
      <dsp:spPr>
        <a:xfrm>
          <a:off x="837642" y="3720771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i="0" kern="1200"/>
            <a:t>Building and sustaining relationships</a:t>
          </a:r>
          <a:endParaRPr lang="en-US" sz="1100" kern="1200"/>
        </a:p>
      </dsp:txBody>
      <dsp:txXfrm>
        <a:off x="837642" y="3720771"/>
        <a:ext cx="1425585" cy="570234"/>
      </dsp:txXfrm>
    </dsp:sp>
    <dsp:sp modelId="{4146AB80-F5CD-4E77-9DB1-4A39977089EE}">
      <dsp:nvSpPr>
        <dsp:cNvPr id="0" name=""/>
        <dsp:cNvSpPr/>
      </dsp:nvSpPr>
      <dsp:spPr>
        <a:xfrm>
          <a:off x="2790695" y="2580303"/>
          <a:ext cx="869607" cy="8696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E14999-CA12-4568-9444-844B32116BA0}">
      <dsp:nvSpPr>
        <dsp:cNvPr id="0" name=""/>
        <dsp:cNvSpPr/>
      </dsp:nvSpPr>
      <dsp:spPr>
        <a:xfrm>
          <a:off x="2976021" y="2765629"/>
          <a:ext cx="498955" cy="4989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45703-DC7E-40C2-AD1E-26FE7D5F0A2B}">
      <dsp:nvSpPr>
        <dsp:cNvPr id="0" name=""/>
        <dsp:cNvSpPr/>
      </dsp:nvSpPr>
      <dsp:spPr>
        <a:xfrm>
          <a:off x="2512706" y="3720771"/>
          <a:ext cx="1425585" cy="570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i="0" kern="1200"/>
            <a:t>Supporting development</a:t>
          </a:r>
          <a:endParaRPr lang="en-US" sz="1100" kern="1200"/>
        </a:p>
      </dsp:txBody>
      <dsp:txXfrm>
        <a:off x="2512706" y="3720771"/>
        <a:ext cx="1425585" cy="570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9159A-0947-4A25-A7D7-254E3FFF66F1}">
      <dsp:nvSpPr>
        <dsp:cNvPr id="0" name=""/>
        <dsp:cNvSpPr/>
      </dsp:nvSpPr>
      <dsp:spPr>
        <a:xfrm>
          <a:off x="0" y="506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18F86-F46F-4018-A32E-52D92DCFE51E}">
      <dsp:nvSpPr>
        <dsp:cNvPr id="0" name=""/>
        <dsp:cNvSpPr/>
      </dsp:nvSpPr>
      <dsp:spPr>
        <a:xfrm>
          <a:off x="0" y="506"/>
          <a:ext cx="5175384" cy="5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Return to work interviews</a:t>
          </a:r>
          <a:endParaRPr lang="en-US" sz="1600" i="0" kern="1200" dirty="0"/>
        </a:p>
      </dsp:txBody>
      <dsp:txXfrm>
        <a:off x="0" y="506"/>
        <a:ext cx="5175384" cy="593013"/>
      </dsp:txXfrm>
    </dsp:sp>
    <dsp:sp modelId="{711EEFE3-23D0-4C6E-8CF8-1C2A7D544C5B}">
      <dsp:nvSpPr>
        <dsp:cNvPr id="0" name=""/>
        <dsp:cNvSpPr/>
      </dsp:nvSpPr>
      <dsp:spPr>
        <a:xfrm>
          <a:off x="0" y="59352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097A6-994F-44B3-9AB0-2B3274ACB4BF}">
      <dsp:nvSpPr>
        <dsp:cNvPr id="0" name=""/>
        <dsp:cNvSpPr/>
      </dsp:nvSpPr>
      <dsp:spPr>
        <a:xfrm>
          <a:off x="0" y="593520"/>
          <a:ext cx="5175384" cy="5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Flexible working </a:t>
          </a:r>
          <a:endParaRPr lang="en-US" sz="1600" i="0" kern="1200"/>
        </a:p>
      </dsp:txBody>
      <dsp:txXfrm>
        <a:off x="0" y="593520"/>
        <a:ext cx="5175384" cy="593013"/>
      </dsp:txXfrm>
    </dsp:sp>
    <dsp:sp modelId="{564B3147-38BE-4086-A27F-80767591319C}">
      <dsp:nvSpPr>
        <dsp:cNvPr id="0" name=""/>
        <dsp:cNvSpPr/>
      </dsp:nvSpPr>
      <dsp:spPr>
        <a:xfrm>
          <a:off x="0" y="1186533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1552A-C17B-460F-9206-B6A7FC66D808}">
      <dsp:nvSpPr>
        <dsp:cNvPr id="0" name=""/>
        <dsp:cNvSpPr/>
      </dsp:nvSpPr>
      <dsp:spPr>
        <a:xfrm>
          <a:off x="0" y="1186533"/>
          <a:ext cx="5175384" cy="5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Early access to OH services for anyone reporting stress/mental health problems</a:t>
          </a:r>
          <a:endParaRPr lang="en-US" sz="1600" i="0" kern="1200"/>
        </a:p>
      </dsp:txBody>
      <dsp:txXfrm>
        <a:off x="0" y="1186533"/>
        <a:ext cx="5175384" cy="593013"/>
      </dsp:txXfrm>
    </dsp:sp>
    <dsp:sp modelId="{60C0B042-E884-487E-85B7-47AB44B6311B}">
      <dsp:nvSpPr>
        <dsp:cNvPr id="0" name=""/>
        <dsp:cNvSpPr/>
      </dsp:nvSpPr>
      <dsp:spPr>
        <a:xfrm>
          <a:off x="0" y="1779546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747E7-8232-412F-B294-3746C7D3A065}">
      <dsp:nvSpPr>
        <dsp:cNvPr id="0" name=""/>
        <dsp:cNvSpPr/>
      </dsp:nvSpPr>
      <dsp:spPr>
        <a:xfrm>
          <a:off x="0" y="1779546"/>
          <a:ext cx="5175384" cy="5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Reasonable adjustments</a:t>
          </a:r>
          <a:endParaRPr lang="en-US" sz="1600" i="0" kern="1200"/>
        </a:p>
      </dsp:txBody>
      <dsp:txXfrm>
        <a:off x="0" y="1779546"/>
        <a:ext cx="5175384" cy="593013"/>
      </dsp:txXfrm>
    </dsp:sp>
    <dsp:sp modelId="{869DE890-71C3-4DB9-B578-0D96F5DFF4CA}">
      <dsp:nvSpPr>
        <dsp:cNvPr id="0" name=""/>
        <dsp:cNvSpPr/>
      </dsp:nvSpPr>
      <dsp:spPr>
        <a:xfrm>
          <a:off x="0" y="2372559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4235D-A0F7-4802-AD0C-6FB07ADC2BF6}">
      <dsp:nvSpPr>
        <dsp:cNvPr id="0" name=""/>
        <dsp:cNvSpPr/>
      </dsp:nvSpPr>
      <dsp:spPr>
        <a:xfrm>
          <a:off x="0" y="2372559"/>
          <a:ext cx="5175384" cy="5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Phased/flexible return to work after time off for ill health</a:t>
          </a:r>
          <a:endParaRPr lang="en-US" sz="1600" i="0" kern="1200"/>
        </a:p>
      </dsp:txBody>
      <dsp:txXfrm>
        <a:off x="0" y="2372559"/>
        <a:ext cx="5175384" cy="593013"/>
      </dsp:txXfrm>
    </dsp:sp>
    <dsp:sp modelId="{08A5BBDB-9BDD-446B-B405-9C95836F9FEB}">
      <dsp:nvSpPr>
        <dsp:cNvPr id="0" name=""/>
        <dsp:cNvSpPr/>
      </dsp:nvSpPr>
      <dsp:spPr>
        <a:xfrm>
          <a:off x="0" y="2965572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58335-5B61-4A46-BDEA-C2240B57060F}">
      <dsp:nvSpPr>
        <dsp:cNvPr id="0" name=""/>
        <dsp:cNvSpPr/>
      </dsp:nvSpPr>
      <dsp:spPr>
        <a:xfrm>
          <a:off x="0" y="2965572"/>
          <a:ext cx="5175384" cy="5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Employee Assistance Programme</a:t>
          </a:r>
          <a:endParaRPr lang="en-US" sz="1600" i="0" kern="1200"/>
        </a:p>
      </dsp:txBody>
      <dsp:txXfrm>
        <a:off x="0" y="2965572"/>
        <a:ext cx="5175384" cy="593013"/>
      </dsp:txXfrm>
    </dsp:sp>
    <dsp:sp modelId="{7AA2248B-A0EA-4ED2-B62F-783006DB897C}">
      <dsp:nvSpPr>
        <dsp:cNvPr id="0" name=""/>
        <dsp:cNvSpPr/>
      </dsp:nvSpPr>
      <dsp:spPr>
        <a:xfrm>
          <a:off x="0" y="3558585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E526B-24DA-47E9-84CD-B65D2F2FD916}">
      <dsp:nvSpPr>
        <dsp:cNvPr id="0" name=""/>
        <dsp:cNvSpPr/>
      </dsp:nvSpPr>
      <dsp:spPr>
        <a:xfrm>
          <a:off x="0" y="3558585"/>
          <a:ext cx="5175384" cy="593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 dirty="0"/>
            <a:t>Financial wellbeing support</a:t>
          </a:r>
          <a:endParaRPr lang="en-US" sz="1600" i="0" kern="1200" dirty="0"/>
        </a:p>
      </dsp:txBody>
      <dsp:txXfrm>
        <a:off x="0" y="3558585"/>
        <a:ext cx="5175384" cy="593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E7D64-0D57-4EA4-994F-3B9CD8CC0B29}">
      <dsp:nvSpPr>
        <dsp:cNvPr id="0" name=""/>
        <dsp:cNvSpPr/>
      </dsp:nvSpPr>
      <dsp:spPr>
        <a:xfrm>
          <a:off x="0" y="476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4D411-C670-4097-888D-581793BA4C3D}">
      <dsp:nvSpPr>
        <dsp:cNvPr id="0" name=""/>
        <dsp:cNvSpPr/>
      </dsp:nvSpPr>
      <dsp:spPr>
        <a:xfrm>
          <a:off x="0" y="476"/>
          <a:ext cx="5175384" cy="78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/>
            <a:t>Legal duty of care/costs</a:t>
          </a:r>
          <a:endParaRPr lang="en-US" sz="2000" b="1" i="0" kern="1200"/>
        </a:p>
      </dsp:txBody>
      <dsp:txXfrm>
        <a:off x="0" y="476"/>
        <a:ext cx="5175384" cy="780914"/>
      </dsp:txXfrm>
    </dsp:sp>
    <dsp:sp modelId="{3BE71D01-185C-47E3-8741-8E756580AEAC}">
      <dsp:nvSpPr>
        <dsp:cNvPr id="0" name=""/>
        <dsp:cNvSpPr/>
      </dsp:nvSpPr>
      <dsp:spPr>
        <a:xfrm>
          <a:off x="0" y="781391"/>
          <a:ext cx="517538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EDE70-9625-4CCB-8BC3-BC02DB62D505}">
      <dsp:nvSpPr>
        <dsp:cNvPr id="0" name=""/>
        <dsp:cNvSpPr/>
      </dsp:nvSpPr>
      <dsp:spPr>
        <a:xfrm>
          <a:off x="0" y="781391"/>
          <a:ext cx="5175384" cy="78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/>
            <a:t>Reduced absence/presenteeism</a:t>
          </a:r>
          <a:endParaRPr lang="en-US" sz="2000" b="1" i="0" kern="1200"/>
        </a:p>
      </dsp:txBody>
      <dsp:txXfrm>
        <a:off x="0" y="781391"/>
        <a:ext cx="5175384" cy="780914"/>
      </dsp:txXfrm>
    </dsp:sp>
    <dsp:sp modelId="{A6F8C7BF-025A-48F5-847C-BA4514541C56}">
      <dsp:nvSpPr>
        <dsp:cNvPr id="0" name=""/>
        <dsp:cNvSpPr/>
      </dsp:nvSpPr>
      <dsp:spPr>
        <a:xfrm>
          <a:off x="0" y="1562305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9EF16-8423-42F4-88C3-E839A2D285F7}">
      <dsp:nvSpPr>
        <dsp:cNvPr id="0" name=""/>
        <dsp:cNvSpPr/>
      </dsp:nvSpPr>
      <dsp:spPr>
        <a:xfrm>
          <a:off x="0" y="1562305"/>
          <a:ext cx="5175384" cy="78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/>
            <a:t>Motivation/performance</a:t>
          </a:r>
          <a:endParaRPr lang="en-US" sz="2000" b="1" i="0" kern="1200" dirty="0"/>
        </a:p>
      </dsp:txBody>
      <dsp:txXfrm>
        <a:off x="0" y="1562305"/>
        <a:ext cx="5175384" cy="780914"/>
      </dsp:txXfrm>
    </dsp:sp>
    <dsp:sp modelId="{B5AA30C1-5FF7-43FA-B423-7E7506E9D425}">
      <dsp:nvSpPr>
        <dsp:cNvPr id="0" name=""/>
        <dsp:cNvSpPr/>
      </dsp:nvSpPr>
      <dsp:spPr>
        <a:xfrm>
          <a:off x="0" y="2343219"/>
          <a:ext cx="517538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A311-74F7-4634-B159-485A1EE3B6C7}">
      <dsp:nvSpPr>
        <dsp:cNvPr id="0" name=""/>
        <dsp:cNvSpPr/>
      </dsp:nvSpPr>
      <dsp:spPr>
        <a:xfrm>
          <a:off x="0" y="2343219"/>
          <a:ext cx="5175384" cy="78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/>
            <a:t>Accidents/mistakes</a:t>
          </a:r>
          <a:endParaRPr lang="en-US" sz="2000" b="1" i="0" kern="1200"/>
        </a:p>
      </dsp:txBody>
      <dsp:txXfrm>
        <a:off x="0" y="2343219"/>
        <a:ext cx="5175384" cy="780914"/>
      </dsp:txXfrm>
    </dsp:sp>
    <dsp:sp modelId="{7DD221DC-FCC5-4264-B364-52AE623A660B}">
      <dsp:nvSpPr>
        <dsp:cNvPr id="0" name=""/>
        <dsp:cNvSpPr/>
      </dsp:nvSpPr>
      <dsp:spPr>
        <a:xfrm>
          <a:off x="0" y="3124133"/>
          <a:ext cx="5175384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C5F8F-7EDA-40C3-BC10-BDC486E5E4EC}">
      <dsp:nvSpPr>
        <dsp:cNvPr id="0" name=""/>
        <dsp:cNvSpPr/>
      </dsp:nvSpPr>
      <dsp:spPr>
        <a:xfrm>
          <a:off x="0" y="3124133"/>
          <a:ext cx="5175384" cy="780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i="0" kern="1200" dirty="0"/>
            <a:t>Staff retention</a:t>
          </a:r>
          <a:endParaRPr lang="en-US" sz="2000" b="1" i="0" kern="1200" dirty="0"/>
        </a:p>
      </dsp:txBody>
      <dsp:txXfrm>
        <a:off x="0" y="3124133"/>
        <a:ext cx="5175384" cy="7809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27EA2-6F86-49A9-836E-883B1927622F}">
      <dsp:nvSpPr>
        <dsp:cNvPr id="0" name=""/>
        <dsp:cNvSpPr/>
      </dsp:nvSpPr>
      <dsp:spPr>
        <a:xfrm rot="5400000">
          <a:off x="4082466" y="-1625312"/>
          <a:ext cx="2507137" cy="575776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kern="1200" dirty="0"/>
            <a:t> Provide a safe working environment that supports health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kern="1200" dirty="0"/>
            <a:t> Promote an open culture – tackle stigma and ensure support is inclusive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kern="1200" dirty="0"/>
            <a:t>  Assess risk; diagnose </a:t>
          </a:r>
          <a:r>
            <a:rPr lang="en-GB" sz="1400" b="0" kern="1200" dirty="0"/>
            <a:t>hazards (also remote staff); implement/evaluate interventions</a:t>
          </a:r>
          <a:endParaRPr lang="en-US" sz="1400" b="0" kern="1200" dirty="0"/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400" b="0" kern="1200" dirty="0"/>
            <a:t>Involve staff in shaping interventions; enable job crafting</a:t>
          </a:r>
          <a:endParaRPr lang="en-US" sz="1400" b="0" kern="1200" dirty="0"/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kern="1200" dirty="0"/>
            <a:t>Support flexible working/hybrid approaches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kern="1200" dirty="0"/>
            <a:t>Train and support managers to support the wellbeing of staff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kern="1200" dirty="0"/>
            <a:t>Spot signs of struggle; encourage peer support and mentoring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1400" b="0" kern="1200" dirty="0"/>
            <a:t>Recognise and address ‘hidden’ risks: e.g. presenteeism and change fatigue</a:t>
          </a:r>
        </a:p>
      </dsp:txBody>
      <dsp:txXfrm rot="-5400000">
        <a:off x="2457153" y="122389"/>
        <a:ext cx="5635375" cy="2262361"/>
      </dsp:txXfrm>
    </dsp:sp>
    <dsp:sp modelId="{3D5C0203-5D7B-4658-AFA2-FA7C3E20A2EA}">
      <dsp:nvSpPr>
        <dsp:cNvPr id="0" name=""/>
        <dsp:cNvSpPr/>
      </dsp:nvSpPr>
      <dsp:spPr>
        <a:xfrm>
          <a:off x="397200" y="61591"/>
          <a:ext cx="1837207" cy="23874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Primary: tackling stress at source</a:t>
          </a:r>
        </a:p>
      </dsp:txBody>
      <dsp:txXfrm>
        <a:off x="486885" y="151276"/>
        <a:ext cx="1657837" cy="2208121"/>
      </dsp:txXfrm>
    </dsp:sp>
    <dsp:sp modelId="{7CFBA747-C682-4898-BE7C-FF435F809CBE}">
      <dsp:nvSpPr>
        <dsp:cNvPr id="0" name=""/>
        <dsp:cNvSpPr/>
      </dsp:nvSpPr>
      <dsp:spPr>
        <a:xfrm rot="5400000">
          <a:off x="4599073" y="438283"/>
          <a:ext cx="1467414" cy="572018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Include psychoeducation, self-compassion, mindfulness, CBT, reflective groups</a:t>
          </a:r>
          <a:endParaRPr lang="en-US" sz="1400" b="0" i="1" kern="1200" dirty="0"/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Use technology for training and support (can increase access)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Provide mental health tools and support and encourage access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kern="1200" dirty="0"/>
            <a:t>Ensure interventions are evidence-informed, appropriate, accessible (in one place)</a:t>
          </a:r>
        </a:p>
      </dsp:txBody>
      <dsp:txXfrm rot="-5400000">
        <a:off x="2472688" y="2636302"/>
        <a:ext cx="5648552" cy="1324148"/>
      </dsp:txXfrm>
    </dsp:sp>
    <dsp:sp modelId="{99AB6148-71FE-4101-813C-17C0B81FD79B}">
      <dsp:nvSpPr>
        <dsp:cNvPr id="0" name=""/>
        <dsp:cNvSpPr/>
      </dsp:nvSpPr>
      <dsp:spPr>
        <a:xfrm>
          <a:off x="397282" y="2575873"/>
          <a:ext cx="1823254" cy="15240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Secondary: helping people cope more effectively</a:t>
          </a:r>
        </a:p>
      </dsp:txBody>
      <dsp:txXfrm>
        <a:off x="471681" y="2650272"/>
        <a:ext cx="1674456" cy="1375275"/>
      </dsp:txXfrm>
    </dsp:sp>
    <dsp:sp modelId="{68B716EC-EF41-4A75-8F2E-C89FF17A9E0B}">
      <dsp:nvSpPr>
        <dsp:cNvPr id="0" name=""/>
        <dsp:cNvSpPr/>
      </dsp:nvSpPr>
      <dsp:spPr>
        <a:xfrm rot="5400000">
          <a:off x="4590938" y="1979413"/>
          <a:ext cx="1467377" cy="57331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b="0" kern="1200" dirty="0">
              <a:latin typeface="+mn-lt"/>
            </a:rPr>
            <a:t>Ensure OH services are properly resourced and trained</a:t>
          </a:r>
          <a:endParaRPr lang="en-US" sz="1400" b="0" kern="1200" dirty="0">
            <a:latin typeface="+mn-lt"/>
          </a:endParaRP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Enable access to timely support and appropriate treatments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Ensure return to work is as smooth as possible – managers have a key role here 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400" b="0" kern="1200" dirty="0">
              <a:latin typeface="+mn-lt"/>
            </a:rPr>
            <a:t>Better communication between OH staff and managers to negotiate return and adjustments</a:t>
          </a:r>
          <a:endParaRPr lang="en-US" sz="1400" b="0" kern="1200" dirty="0">
            <a:latin typeface="+mn-lt"/>
          </a:endParaRPr>
        </a:p>
      </dsp:txBody>
      <dsp:txXfrm rot="-5400000">
        <a:off x="2458035" y="4183948"/>
        <a:ext cx="5661553" cy="1324115"/>
      </dsp:txXfrm>
    </dsp:sp>
    <dsp:sp modelId="{7082BA7C-500D-4972-BDB0-C9BBC83F9541}">
      <dsp:nvSpPr>
        <dsp:cNvPr id="0" name=""/>
        <dsp:cNvSpPr/>
      </dsp:nvSpPr>
      <dsp:spPr>
        <a:xfrm>
          <a:off x="397282" y="4209512"/>
          <a:ext cx="1797027" cy="14191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+mj-lt"/>
            </a:rPr>
            <a:t>Tertiary: supporting people back to work</a:t>
          </a:r>
          <a:endParaRPr lang="en-US" sz="2000" b="1" kern="1200" dirty="0">
            <a:latin typeface="+mj-lt"/>
          </a:endParaRPr>
        </a:p>
      </dsp:txBody>
      <dsp:txXfrm>
        <a:off x="466558" y="4278788"/>
        <a:ext cx="1658475" cy="1280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9810C-90C5-4D73-9CBA-F699AE2D2E33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ACFDB-760C-482D-8FF6-2AB217B588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1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B1F78-C374-4071-8C46-5818C6DD97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23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ACFDB-760C-482D-8FF6-2AB217B588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1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of BMAs mental health helpline has risen by 80 % this year</a:t>
            </a:r>
          </a:p>
          <a:p>
            <a:r>
              <a:rPr lang="en-GB" dirty="0"/>
              <a:t>Difficulty accessing support due to short staffing and post code </a:t>
            </a:r>
            <a:r>
              <a:rPr lang="en-GB" dirty="0" err="1"/>
              <a:t>lotery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FE4AD-3EB4-498B-A789-6DB6471579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91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Interventions are required at each level</a:t>
            </a:r>
          </a:p>
          <a:p>
            <a:endParaRPr lang="en-GB" dirty="0"/>
          </a:p>
          <a:p>
            <a:r>
              <a:rPr lang="en-GB" dirty="0"/>
              <a:t>Interpersonal competencies – use of social support and supervision</a:t>
            </a:r>
          </a:p>
          <a:p>
            <a:endParaRPr lang="en-GB" dirty="0"/>
          </a:p>
          <a:p>
            <a:r>
              <a:rPr lang="en-GB" dirty="0"/>
              <a:t>Much more research and evaluation</a:t>
            </a:r>
            <a:r>
              <a:rPr lang="en-GB" baseline="0" dirty="0"/>
              <a:t> needed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6C2E3-8E9D-4D52-A098-EA45EBDE03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5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Very little evaluation of primary interventions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FE4AD-3EB4-498B-A789-6DB6471579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5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CA510-0DAE-4989-A3A7-AA7F348F65F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7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ACFDB-760C-482D-8FF6-2AB217B5887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7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21.xml"/></Relationships>
</file>

<file path=ppt/slideLayouts/_rels/slideLayout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Master" Target="../slideMasters/slideMaster2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4578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355976" y="-303865"/>
            <a:ext cx="4788024" cy="747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63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vertising &amp; 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409"/>
          <a:stretch>
            <a:fillRect/>
          </a:stretch>
        </p:blipFill>
        <p:spPr>
          <a:xfrm>
            <a:off x="4293493" y="0"/>
            <a:ext cx="4850507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&amp; entertai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40262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31526"/>
          <a:stretch>
            <a:fillRect/>
          </a:stretch>
        </p:blipFill>
        <p:spPr>
          <a:xfrm>
            <a:off x="4396815" y="0"/>
            <a:ext cx="4747185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14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fessional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042586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8084"/>
          <a:stretch>
            <a:fillRect/>
          </a:stretch>
        </p:blipFill>
        <p:spPr>
          <a:xfrm>
            <a:off x="4202435" y="0"/>
            <a:ext cx="4941565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tail, fashion &amp; hospit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9597"/>
          <a:stretch>
            <a:fillRect/>
          </a:stretch>
        </p:blipFill>
        <p:spPr>
          <a:xfrm>
            <a:off x="4306370" y="0"/>
            <a:ext cx="4837630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1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33061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175"/>
          <a:stretch>
            <a:fillRect/>
          </a:stretch>
        </p:blipFill>
        <p:spPr>
          <a:xfrm>
            <a:off x="4139952" y="0"/>
            <a:ext cx="5004048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418660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 r="27099"/>
          <a:stretch>
            <a:fillRect/>
          </a:stretch>
        </p:blipFill>
        <p:spPr>
          <a:xfrm>
            <a:off x="4151287" y="0"/>
            <a:ext cx="4992713" cy="6871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6" y="5877272"/>
            <a:ext cx="302433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3" r="50207"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algn="l"/>
            <a:endParaRPr lang="en-GB" sz="7200" b="1">
              <a:solidFill>
                <a:schemeClr val="bg1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06065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688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1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02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996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01053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571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50758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0995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call ou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95536" y="194468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95536" y="252068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>
            <a:off x="440831" y="204979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5065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ou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261752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261752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3307047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9240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 call out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6055517" y="1942725"/>
            <a:ext cx="2678400" cy="387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055517" y="2518725"/>
            <a:ext cx="2678400" cy="3297600"/>
          </a:xfrm>
          <a:noFill/>
        </p:spPr>
        <p:txBody>
          <a:bodyPr wrap="none" lIns="54000" tIns="0">
            <a:noAutofit/>
          </a:bodyPr>
          <a:lstStyle>
            <a:lvl1pPr marL="0" algn="l" defTabSz="872722" rtl="0" eaLnBrk="1" latinLnBrk="0" hangingPunct="1">
              <a:defRPr lang="en-US" sz="1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6100812" y="2047837"/>
            <a:ext cx="203200" cy="393700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" b="50296"/>
          <a:stretch/>
        </p:blipFill>
        <p:spPr>
          <a:xfrm>
            <a:off x="6074989" y="4460683"/>
            <a:ext cx="2693555" cy="1355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3071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85398" y="3418385"/>
            <a:ext cx="375455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981075"/>
            <a:ext cx="3611027" cy="886397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2133600"/>
            <a:ext cx="3615423" cy="538609"/>
          </a:xfrm>
        </p:spPr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  <a:lvl2pPr>
              <a:spcBef>
                <a:spcPts val="600"/>
              </a:spcBef>
              <a:defRPr sz="8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1500" y="3576791"/>
            <a:ext cx="3424436" cy="620683"/>
          </a:xfrm>
        </p:spPr>
        <p:txBody>
          <a:bodyPr/>
          <a:lstStyle>
            <a:lvl1pPr marL="0" indent="0" defTabSz="179388">
              <a:buClr>
                <a:srgbClr val="999999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1600" i="1">
                <a:solidFill>
                  <a:schemeClr val="tx1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381000" y="3573088"/>
            <a:ext cx="126205" cy="244521"/>
          </a:xfrm>
          <a:custGeom>
            <a:avLst/>
            <a:gdLst>
              <a:gd name="T0" fmla="*/ 0 w 51"/>
              <a:gd name="T1" fmla="*/ 102 h 102"/>
              <a:gd name="T2" fmla="*/ 51 w 51"/>
              <a:gd name="T3" fmla="*/ 51 h 102"/>
              <a:gd name="T4" fmla="*/ 0 w 51"/>
              <a:gd name="T5" fmla="*/ 0 h 102"/>
              <a:gd name="T6" fmla="*/ 0 w 51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102">
                <a:moveTo>
                  <a:pt x="0" y="102"/>
                </a:moveTo>
                <a:cubicBezTo>
                  <a:pt x="51" y="51"/>
                  <a:pt x="51" y="51"/>
                  <a:pt x="51" y="51"/>
                </a:cubicBezTo>
                <a:cubicBezTo>
                  <a:pt x="0" y="0"/>
                  <a:pt x="0" y="0"/>
                  <a:pt x="0" y="0"/>
                </a:cubicBezTo>
                <a:cubicBezTo>
                  <a:pt x="23" y="30"/>
                  <a:pt x="23" y="72"/>
                  <a:pt x="0" y="10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sz="1800">
              <a:solidFill>
                <a:srgbClr val="1D252D"/>
              </a:solidFill>
            </a:endParaRPr>
          </a:p>
        </p:txBody>
      </p:sp>
      <p:pic>
        <p:nvPicPr>
          <p:cNvPr id="1026" name="Picture 2" descr="M:\Central Marketing File (2016)\Central Team\Brand\Logos\MASTER LOGOS\Ius Laboris\NEW UK LOGO\IusLaboris-UK_Logo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89240"/>
            <a:ext cx="2412644" cy="34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6"/>
          <a:stretch/>
        </p:blipFill>
        <p:spPr>
          <a:xfrm>
            <a:off x="4752528" y="0"/>
            <a:ext cx="4391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80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121" y="-1"/>
            <a:ext cx="5088880" cy="51147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398" y="2814424"/>
            <a:ext cx="4186602" cy="886397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3884798"/>
            <a:ext cx="4190999" cy="246221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  <a:lvl2pPr>
              <a:spcBef>
                <a:spcPts val="3000"/>
              </a:spcBef>
              <a:defRPr sz="1000">
                <a:solidFill>
                  <a:srgbClr val="999999"/>
                </a:solidFill>
              </a:defRPr>
            </a:lvl2pPr>
            <a:lvl3pPr marL="0" indent="0">
              <a:buNone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81001" y="-1"/>
            <a:ext cx="2822847" cy="2437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b" anchorCtr="0"/>
          <a:lstStyle/>
          <a:p>
            <a:pPr defTabSz="914400"/>
            <a:endParaRPr lang="en-GB" sz="7200" b="1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lewissilkin.com	</a:t>
            </a:r>
            <a:fld id="{8997EE35-0505-4E8B-8EED-B674149DBCD9}" type="slidenum">
              <a:rPr lang="en-GB" smtClean="0">
                <a:solidFill>
                  <a:srgbClr val="1D252D"/>
                </a:solidFill>
              </a:rPr>
              <a:pPr algn="r" defTabSz="927100"/>
              <a:t>‹#›</a:t>
            </a:fld>
            <a:endParaRPr lang="en-GB">
              <a:solidFill>
                <a:srgbClr val="1D252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329181"/>
            <a:ext cx="1171328" cy="1107996"/>
          </a:xfrm>
        </p:spPr>
        <p:txBody>
          <a:bodyPr wrap="none" lIns="144000" tIns="0" bIns="0" anchor="b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801877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7875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31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5763" y="1963866"/>
            <a:ext cx="8377237" cy="429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5937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8392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68689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1192" y="1963866"/>
            <a:ext cx="2647411" cy="17882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78278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95135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67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7" y="1963866"/>
            <a:ext cx="4063468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482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5396" y="1963866"/>
            <a:ext cx="4618651" cy="2571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360204" y="1944688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5360204" y="4116114"/>
            <a:ext cx="3398400" cy="1362075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Text Placeholder 8"/>
          <p:cNvSpPr txBox="1">
            <a:spLocks/>
          </p:cNvSpPr>
          <p:nvPr userDrawn="1"/>
        </p:nvSpPr>
        <p:spPr>
          <a:xfrm>
            <a:off x="5360204" y="5478189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514886" y="5605542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5360204" y="3307337"/>
            <a:ext cx="3398400" cy="457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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0000" indent="-27000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78190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2932138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090" indent="-195476" algn="l" defTabSz="78190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>
              <a:solidFill>
                <a:srgbClr val="1D252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5514886" y="3412738"/>
            <a:ext cx="3248114" cy="215444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2" y="1396506"/>
            <a:ext cx="8373600" cy="246221"/>
          </a:xfrm>
        </p:spPr>
        <p:txBody>
          <a:bodyPr/>
          <a:lstStyle>
            <a:lvl1pPr>
              <a:defRPr b="0" baseline="0"/>
            </a:lvl1pPr>
          </a:lstStyle>
          <a:p>
            <a:pPr lvl="0"/>
            <a:r>
              <a:rPr lang="en-US"/>
              <a:t>Click to edit Master </a:t>
            </a:r>
            <a:r>
              <a:rPr lang="en-US" err="1"/>
              <a:t>SubHeading</a:t>
            </a:r>
            <a:r>
              <a:rPr lang="en-US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86634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2372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8410" y="1032406"/>
            <a:ext cx="3741200" cy="931862"/>
          </a:xfrm>
        </p:spPr>
        <p:txBody>
          <a:bodyPr/>
          <a:lstStyle>
            <a:lvl1pPr>
              <a:defRPr sz="2400">
                <a:solidFill>
                  <a:srgbClr val="333333"/>
                </a:solidFill>
              </a:defRPr>
            </a:lvl1pPr>
          </a:lstStyle>
          <a:p>
            <a:r>
              <a:rPr lang="fr-FR" noProof="0"/>
              <a:t>Click to edit Master title style</a:t>
            </a:r>
            <a:endParaRPr lang="en-GB" noProof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1168410" y="1966080"/>
            <a:ext cx="3750724" cy="2019300"/>
          </a:xfrm>
        </p:spPr>
        <p:txBody>
          <a:bodyPr/>
          <a:lstStyle>
            <a:lvl1pPr marL="0" indent="0" algn="l">
              <a:buFontTx/>
              <a:buNone/>
              <a:defRPr sz="200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GB" noProof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88391D9D-3658-42C8-BFC4-F41C0D380B8B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925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1016000" y="931863"/>
            <a:ext cx="8018463" cy="346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4988F132-23A2-410B-B10A-71145A86DA21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93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359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27669" y="1379021"/>
            <a:ext cx="3128433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1800">
                <a:solidFill>
                  <a:srgbClr val="333333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500" y="1379021"/>
            <a:ext cx="4292600" cy="4135438"/>
          </a:xfrm>
        </p:spPr>
        <p:txBody>
          <a:bodyPr/>
          <a:lstStyle>
            <a:lvl1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1pPr>
            <a:lvl2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2pPr>
            <a:lvl3pPr marL="0" indent="0" algn="l">
              <a:spcBef>
                <a:spcPts val="0"/>
              </a:spcBef>
              <a:defRPr sz="2000">
                <a:solidFill>
                  <a:srgbClr val="333333"/>
                </a:solidFill>
              </a:defRPr>
            </a:lvl3pPr>
            <a:lvl4pPr marL="0" indent="0" algn="l">
              <a:spcBef>
                <a:spcPts val="0"/>
              </a:spcBef>
              <a:defRPr sz="1800"/>
            </a:lvl4pPr>
            <a:lvl5pPr marL="0" indent="0" algn="l"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6025" y="570318"/>
            <a:ext cx="7673975" cy="48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310313"/>
            <a:ext cx="213360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E08CD16-574D-4480-836C-2F0C8030D1F9}" type="slidenum">
              <a:rPr lang="en-GB" altLang="en-US" sz="1800">
                <a:solidFill>
                  <a:srgbClr val="1D252D"/>
                </a:solidFill>
              </a:rPr>
              <a:pPr defTabSz="914400">
                <a:defRPr/>
              </a:pPr>
              <a:t>‹#›</a:t>
            </a:fld>
            <a:endParaRPr lang="en-GB" altLang="en-US" sz="1800">
              <a:solidFill>
                <a:srgbClr val="1D252D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495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6"/>
          <p:cNvSpPr txBox="1">
            <a:spLocks noChangeArrowheads="1"/>
          </p:cNvSpPr>
          <p:nvPr userDrawn="1"/>
        </p:nvSpPr>
        <p:spPr bwMode="auto">
          <a:xfrm>
            <a:off x="1143000" y="6323013"/>
            <a:ext cx="4608513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900">
                <a:solidFill>
                  <a:srgbClr val="FF1300"/>
                </a:solidFill>
              </a:rPr>
              <a:t>www.iuslaboris.com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fr-FR" sz="900">
              <a:solidFill>
                <a:srgbClr val="FF0000"/>
              </a:solidFill>
            </a:endParaRPr>
          </a:p>
        </p:txBody>
      </p:sp>
      <p:sp>
        <p:nvSpPr>
          <p:cNvPr id="4" name="ZoneTexte 7"/>
          <p:cNvSpPr txBox="1">
            <a:spLocks noChangeArrowheads="1"/>
          </p:cNvSpPr>
          <p:nvPr userDrawn="1"/>
        </p:nvSpPr>
        <p:spPr bwMode="auto">
          <a:xfrm>
            <a:off x="1150938" y="5708650"/>
            <a:ext cx="53467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North America: </a:t>
            </a:r>
            <a:r>
              <a:rPr lang="en-GB" sz="600">
                <a:solidFill>
                  <a:srgbClr val="000000"/>
                </a:solidFill>
              </a:rPr>
              <a:t>Mexico - United States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Central &amp; South America: </a:t>
            </a:r>
            <a:r>
              <a:rPr lang="en-GB" sz="600">
                <a:solidFill>
                  <a:srgbClr val="000000"/>
                </a:solidFill>
              </a:rPr>
              <a:t>Argentina - Brazil - Chile - Colombia - Panama - Peru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Western Europe: </a:t>
            </a:r>
            <a:r>
              <a:rPr lang="en-GB" sz="600">
                <a:solidFill>
                  <a:srgbClr val="000000"/>
                </a:solidFill>
              </a:rPr>
              <a:t>Austria - Belgium - Cyprus - Denmark - Finland - France - Germany - Greece - Ireland - Italy 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>
                <a:solidFill>
                  <a:srgbClr val="000000"/>
                </a:solidFill>
              </a:rPr>
              <a:t>Luxembourg - Netherlands - Norway - Portugal - Spain - Sweden - Switzerland - United Kingdom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Eastern Europe: </a:t>
            </a:r>
            <a:r>
              <a:rPr lang="en-GB" sz="600">
                <a:solidFill>
                  <a:srgbClr val="000000"/>
                </a:solidFill>
              </a:rPr>
              <a:t>Czech Republic - Estonia - Hungary - Latvia - Lithuania - Poland - Romania - Russia - Slovakia - Turkey - Ukraine</a:t>
            </a:r>
          </a:p>
          <a:p>
            <a:pPr defTabSz="914400" eaLnBrk="1" fontAlgn="base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600" b="1">
                <a:solidFill>
                  <a:srgbClr val="000000"/>
                </a:solidFill>
              </a:rPr>
              <a:t>Middle East &amp; Asia Pacific: </a:t>
            </a:r>
            <a:r>
              <a:rPr lang="en-GB" sz="600">
                <a:solidFill>
                  <a:srgbClr val="000000"/>
                </a:solidFill>
              </a:rPr>
              <a:t>China - India - Israel - Japan - Korea, Republic of - New Zealand - United Arab Emirates</a:t>
            </a:r>
          </a:p>
        </p:txBody>
      </p:sp>
    </p:spTree>
    <p:extLst>
      <p:ext uri="{BB962C8B-B14F-4D97-AF65-F5344CB8AC3E}">
        <p14:creationId xmlns:p14="http://schemas.microsoft.com/office/powerpoint/2010/main" val="59961823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32085"/>
            <a:ext cx="9144000" cy="34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9762D-45E2-471A-9D0C-34BBE6F86BC7}"/>
              </a:ext>
            </a:extLst>
          </p:cNvPr>
          <p:cNvSpPr/>
          <p:nvPr userDrawn="1"/>
        </p:nvSpPr>
        <p:spPr>
          <a:xfrm>
            <a:off x="393493" y="4896000"/>
            <a:ext cx="2523716" cy="140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6"/>
            <a:ext cx="2592000" cy="1904418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>
                <a:solidFill>
                  <a:schemeClr val="tx2"/>
                </a:solidFill>
              </a:defRPr>
            </a:lvl1pPr>
          </a:lstStyle>
          <a:p>
            <a:r>
              <a:rPr lang="en-US"/>
              <a:t>Title of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492" y="3492000"/>
            <a:ext cx="4482000" cy="1404000"/>
          </a:xfrm>
          <a:solidFill>
            <a:schemeClr val="bg1"/>
          </a:solidFill>
        </p:spPr>
        <p:txBody>
          <a:bodyPr wrap="none" lIns="288000" tIns="108000" rIns="108000" bIns="0"/>
          <a:lstStyle>
            <a:lvl1pPr marL="0" indent="0" algn="l">
              <a:lnSpc>
                <a:spcPts val="7020"/>
              </a:lnSpc>
              <a:spcAft>
                <a:spcPts val="0"/>
              </a:spcAft>
              <a:buNone/>
              <a:defRPr sz="58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presentation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89A3E3E-D654-49D1-B228-704BD9D6E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356" y="5267868"/>
            <a:ext cx="2267502" cy="986906"/>
          </a:xfrm>
        </p:spPr>
        <p:txBody>
          <a:bodyPr/>
          <a:lstStyle>
            <a:lvl1pPr marL="0" indent="0">
              <a:lnSpc>
                <a:spcPts val="162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1pPr>
            <a:lvl2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2pPr>
            <a:lvl3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3pPr>
            <a:lvl4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4pPr>
            <a:lvl5pPr marL="0" indent="0">
              <a:lnSpc>
                <a:spcPts val="1620"/>
              </a:lnSpc>
              <a:spcBef>
                <a:spcPts val="0"/>
              </a:spcBef>
              <a:buNone/>
              <a:defRPr sz="1350"/>
            </a:lvl5pPr>
          </a:lstStyle>
          <a:p>
            <a:pPr lvl="0"/>
            <a:r>
              <a:rPr lang="en-US"/>
              <a:t>Presenter name</a:t>
            </a:r>
          </a:p>
          <a:p>
            <a:pPr lvl="0"/>
            <a:r>
              <a:rPr lang="en-US"/>
              <a:t>Job title or organisation in full</a:t>
            </a:r>
          </a:p>
          <a:p>
            <a:pPr lvl="0"/>
            <a:r>
              <a:rPr lang="en-US"/>
              <a:t>DD Month YYYY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3600FB-3D67-4519-9FB4-4C8D7BFFFB6C}"/>
              </a:ext>
            </a:extLst>
          </p:cNvPr>
          <p:cNvCxnSpPr/>
          <p:nvPr userDrawn="1"/>
        </p:nvCxnSpPr>
        <p:spPr>
          <a:xfrm>
            <a:off x="559836" y="5142419"/>
            <a:ext cx="1755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575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8B7508-A3A3-4074-85FD-89CFE3FFD498}"/>
              </a:ext>
            </a:extLst>
          </p:cNvPr>
          <p:cNvSpPr/>
          <p:nvPr userDrawn="1"/>
        </p:nvSpPr>
        <p:spPr>
          <a:xfrm>
            <a:off x="0" y="-1"/>
            <a:ext cx="9144000" cy="3502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2278504"/>
            <a:ext cx="4590000" cy="1404000"/>
          </a:xfrm>
          <a:solidFill>
            <a:schemeClr val="tx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3671999"/>
            <a:ext cx="4428000" cy="1224001"/>
          </a:xfrm>
          <a:solidFill>
            <a:schemeClr val="tx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77816671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3227471" y="0"/>
            <a:ext cx="5916529" cy="6857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7472" y="0"/>
            <a:ext cx="5916529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3032" y="1106909"/>
            <a:ext cx="4749916" cy="3024000"/>
          </a:xfrm>
          <a:solidFill>
            <a:schemeClr val="bg1"/>
          </a:solidFill>
          <a:ln>
            <a:noFill/>
          </a:ln>
        </p:spPr>
        <p:txBody>
          <a:bodyPr wrap="square" lIns="288000" tIns="396000" rIns="0" bIns="144000"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850">
                <a:solidFill>
                  <a:schemeClr val="accent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70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Divider page </a:t>
            </a:r>
            <a:r>
              <a:rPr lang="en-GB"/>
              <a:t>lorem ipsum</a:t>
            </a:r>
            <a:br>
              <a:rPr lang="en-GB"/>
            </a:br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06CEBA-92B5-4A88-A06E-6A6F9AF9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D7021D9-F093-4199-856C-63BB1FAC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30B28F-B8D4-48EF-B6E1-5E0F32355B19}"/>
              </a:ext>
            </a:extLst>
          </p:cNvPr>
          <p:cNvCxnSpPr/>
          <p:nvPr userDrawn="1"/>
        </p:nvCxnSpPr>
        <p:spPr>
          <a:xfrm>
            <a:off x="399600" y="6322819"/>
            <a:ext cx="26973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00C27C-0F1B-47C4-957B-0F1F42A97A83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14131597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-4460"/>
            <a:ext cx="9144000" cy="6862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752851-9890-4F7F-B3A0-71FF150E3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599" y="532800"/>
            <a:ext cx="4590000" cy="1404000"/>
          </a:xfrm>
          <a:solidFill>
            <a:schemeClr val="accent2"/>
          </a:solidFill>
          <a:ln>
            <a:noFill/>
          </a:ln>
        </p:spPr>
        <p:txBody>
          <a:bodyPr wrap="none" lIns="288000" tIns="108000" rIns="0" bIns="144000" anchor="t">
            <a:norm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page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48F01-6AB4-43BE-9CD1-BF2F9829B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600" y="1926001"/>
            <a:ext cx="4428000" cy="1224001"/>
          </a:xfrm>
          <a:solidFill>
            <a:schemeClr val="accent2"/>
          </a:solidFill>
          <a:ln>
            <a:noFill/>
          </a:ln>
        </p:spPr>
        <p:txBody>
          <a:bodyPr wrap="none" lIns="288000" tIns="108000" rIns="108000" bIns="0">
            <a:normAutofit/>
          </a:bodyPr>
          <a:lstStyle>
            <a:lvl1pPr marL="0" indent="0" algn="l">
              <a:lnSpc>
                <a:spcPts val="5550"/>
              </a:lnSpc>
              <a:spcAft>
                <a:spcPts val="0"/>
              </a:spcAft>
              <a:buNone/>
              <a:defRPr sz="58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lorem ipsum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82E5B82-F41C-4EA2-98E1-4D13CAB5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872" y="6392169"/>
            <a:ext cx="4581257" cy="275831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D0375A-7D3F-4018-ABC1-7617E58E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199" y="6393600"/>
            <a:ext cx="283796" cy="279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020A74D-468B-46AC-A14D-E9619DC3A3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78456FA-F0E9-4DD7-8870-29B134F5B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9153000" cy="6857994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8705" h="6857994">
                <a:moveTo>
                  <a:pt x="0" y="0"/>
                </a:moveTo>
                <a:lnTo>
                  <a:pt x="7888705" y="0"/>
                </a:lnTo>
                <a:lnTo>
                  <a:pt x="7888705" y="6857994"/>
                </a:lnTo>
                <a:lnTo>
                  <a:pt x="0" y="6857994"/>
                </a:lnTo>
                <a:lnTo>
                  <a:pt x="0" y="0"/>
                </a:lnTo>
                <a:close/>
                <a:moveTo>
                  <a:pt x="290879" y="6322510"/>
                </a:moveTo>
                <a:cubicBezTo>
                  <a:pt x="287367" y="6322234"/>
                  <a:pt x="292193" y="6330895"/>
                  <a:pt x="292953" y="6330137"/>
                </a:cubicBezTo>
                <a:lnTo>
                  <a:pt x="7367404" y="6330115"/>
                </a:lnTo>
                <a:cubicBezTo>
                  <a:pt x="7367443" y="6327410"/>
                  <a:pt x="7365641" y="6322801"/>
                  <a:pt x="7365680" y="6320096"/>
                </a:cubicBezTo>
                <a:lnTo>
                  <a:pt x="290879" y="632251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033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96A7CA-C9D6-4CDD-A107-16B7E0ABEF7E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22899416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4AA856-0F1F-4423-9E5F-27589DAA89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1666" y="2181726"/>
            <a:ext cx="4079700" cy="3995237"/>
          </a:xfrm>
        </p:spPr>
        <p:txBody>
          <a:bodyPr/>
          <a:lstStyle>
            <a:lvl1pPr>
              <a:defRPr sz="1350" b="1"/>
            </a:lvl1pPr>
            <a:lvl2pPr marL="214313" indent="-214313">
              <a:buFont typeface="Symbol" panose="05050102010706020507" pitchFamily="18" charset="2"/>
              <a:buChar char="-"/>
              <a:defRPr b="0"/>
            </a:lvl2pPr>
            <a:lvl4pPr marL="0" indent="0">
              <a:lnSpc>
                <a:spcPts val="1875"/>
              </a:lnSpc>
              <a:buNone/>
              <a:defRPr sz="1350" b="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30FBC-6682-491B-9608-F24595A4975A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2214522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7" y="897497"/>
            <a:ext cx="4079700" cy="7442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4079700" cy="3995237"/>
          </a:xfrm>
        </p:spPr>
        <p:txBody>
          <a:bodyPr/>
          <a:lstStyle>
            <a:lvl1pPr>
              <a:spcAft>
                <a:spcPts val="900"/>
              </a:spcAft>
              <a:defRPr/>
            </a:lvl1pPr>
            <a:lvl2pPr>
              <a:spcAft>
                <a:spcPts val="900"/>
              </a:spcAft>
              <a:defRPr b="0"/>
            </a:lvl2pPr>
            <a:lvl3pPr>
              <a:defRPr b="1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48FFA43-443A-4AC8-84F1-7DAEC3B660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11303" y="896938"/>
            <a:ext cx="4023122" cy="5040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C2E57-D8B3-4209-98B2-414F82525510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7047667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4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17BF-892B-4E66-BE1E-86111B41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DCD42-C654-4170-B655-BB2A8C5A8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2181726"/>
            <a:ext cx="7109100" cy="3995237"/>
          </a:xfrm>
        </p:spPr>
        <p:txBody>
          <a:bodyPr/>
          <a:lstStyle>
            <a:lvl1pPr>
              <a:lnSpc>
                <a:spcPts val="2700"/>
              </a:lnSpc>
              <a:defRPr sz="1950" b="1"/>
            </a:lvl1pPr>
            <a:lvl2pPr>
              <a:lnSpc>
                <a:spcPts val="1875"/>
              </a:lnSpc>
              <a:defRPr sz="1800" b="0"/>
            </a:lvl2pPr>
            <a:lvl3pPr marL="135000" indent="-216000">
              <a:lnSpc>
                <a:spcPts val="1875"/>
              </a:lnSpc>
              <a:buFont typeface="Symbol" panose="05050102010706020507" pitchFamily="18" charset="2"/>
              <a:buChar char="-"/>
              <a:defRPr sz="1800" b="0"/>
            </a:lvl3pPr>
            <a:lvl4pPr marL="486000" indent="-216000">
              <a:lnSpc>
                <a:spcPts val="1875"/>
              </a:lnSpc>
              <a:defRPr sz="1800" b="0"/>
            </a:lvl4pPr>
            <a:lvl5pPr marL="756000" indent="-216000">
              <a:lnSpc>
                <a:spcPts val="1875"/>
              </a:lnSpc>
              <a:defRPr sz="18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87CF-0513-4D13-953E-F804507D3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B1F4D-9ADF-4D43-8B2A-098252AC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9D02-703E-4631-95A9-4E3B059CE6D1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CBB4BE-44DB-44AA-B83A-AC6D09534349}"/>
              </a:ext>
            </a:extLst>
          </p:cNvPr>
          <p:cNvCxnSpPr/>
          <p:nvPr userDrawn="1"/>
        </p:nvCxnSpPr>
        <p:spPr>
          <a:xfrm>
            <a:off x="398366" y="536520"/>
            <a:ext cx="8343000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DC32D0-5E7A-4911-BD32-A7E7163439A8}"/>
              </a:ext>
            </a:extLst>
          </p:cNvPr>
          <p:cNvCxnSpPr/>
          <p:nvPr userDrawn="1"/>
        </p:nvCxnSpPr>
        <p:spPr>
          <a:xfrm>
            <a:off x="399600" y="6322819"/>
            <a:ext cx="8343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FD9FCBF-8B42-4944-AEF8-D8B040759364}"/>
              </a:ext>
            </a:extLst>
          </p:cNvPr>
          <p:cNvSpPr txBox="1"/>
          <p:nvPr userDrawn="1"/>
        </p:nvSpPr>
        <p:spPr>
          <a:xfrm>
            <a:off x="398523" y="6376537"/>
            <a:ext cx="2854846" cy="150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75" b="1">
                <a:solidFill>
                  <a:schemeClr val="tx2"/>
                </a:solidFill>
              </a:rPr>
              <a:t>Equality and Human Rights Commission</a:t>
            </a:r>
          </a:p>
        </p:txBody>
      </p:sp>
    </p:spTree>
    <p:extLst>
      <p:ext uri="{BB962C8B-B14F-4D97-AF65-F5344CB8AC3E}">
        <p14:creationId xmlns:p14="http://schemas.microsoft.com/office/powerpoint/2010/main" val="3525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690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 hidden="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8860" y="836567"/>
            <a:ext cx="4420297" cy="1006736"/>
          </a:xfrm>
          <a:solidFill>
            <a:schemeClr val="bg1"/>
          </a:solidFill>
        </p:spPr>
        <p:txBody>
          <a:bodyPr wrap="square" lIns="288000" tIns="108000" rIns="108000" bIns="0" anchor="t">
            <a:spAutoFit/>
          </a:bodyPr>
          <a:lstStyle>
            <a:lvl1pPr algn="l">
              <a:lnSpc>
                <a:spcPts val="7020"/>
              </a:lnSpc>
              <a:defRPr sz="58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Image slide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848F6-73C6-4658-98D9-47526AE8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E53A9-9D69-4B48-AB12-DA1CD64FE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976E77-B5B7-4FBB-A029-4938F1D8C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8860" y="6375600"/>
            <a:ext cx="2663794" cy="292394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Equality and Human Rights Commission</a:t>
            </a:r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FE905495-C2B0-4C56-8AAF-84DD989D3C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" y="-4460"/>
            <a:ext cx="9153000" cy="6862460"/>
          </a:xfrm>
          <a:custGeom>
            <a:avLst/>
            <a:gdLst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511126 w 7888705"/>
              <a:gd name="connsiteY6" fmla="*/ 6346868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46868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511126 w 7888705"/>
              <a:gd name="connsiteY5" fmla="*/ 5111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511126 w 7888705"/>
              <a:gd name="connsiteY9" fmla="*/ 5111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5111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035626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035626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20626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20626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77579 w 7888705"/>
              <a:gd name="connsiteY8" fmla="*/ 6022926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77579 w 7888705"/>
              <a:gd name="connsiteY7" fmla="*/ 6336194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60910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9895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9895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564560 w 8453265"/>
              <a:gd name="connsiteY0" fmla="*/ 0 h 6857994"/>
              <a:gd name="connsiteX1" fmla="*/ 8453265 w 8453265"/>
              <a:gd name="connsiteY1" fmla="*/ 0 h 6857994"/>
              <a:gd name="connsiteX2" fmla="*/ 8453265 w 8453265"/>
              <a:gd name="connsiteY2" fmla="*/ 6857994 h 6857994"/>
              <a:gd name="connsiteX3" fmla="*/ 564560 w 8453265"/>
              <a:gd name="connsiteY3" fmla="*/ 6857994 h 6857994"/>
              <a:gd name="connsiteX4" fmla="*/ 564560 w 8453265"/>
              <a:gd name="connsiteY4" fmla="*/ 0 h 6857994"/>
              <a:gd name="connsiteX5" fmla="*/ 880423 w 8453265"/>
              <a:gd name="connsiteY5" fmla="*/ 6317514 h 6857994"/>
              <a:gd name="connsiteX6" fmla="*/ 879998 w 8453265"/>
              <a:gd name="connsiteY6" fmla="*/ 6332636 h 6857994"/>
              <a:gd name="connsiteX7" fmla="*/ 7923089 w 8453265"/>
              <a:gd name="connsiteY7" fmla="*/ 6331431 h 6857994"/>
              <a:gd name="connsiteX8" fmla="*/ 7920707 w 8453265"/>
              <a:gd name="connsiteY8" fmla="*/ 6315820 h 6857994"/>
              <a:gd name="connsiteX9" fmla="*/ 880423 w 8453265"/>
              <a:gd name="connsiteY9" fmla="*/ 6317514 h 6857994"/>
              <a:gd name="connsiteX0" fmla="*/ 205950 w 8094655"/>
              <a:gd name="connsiteY0" fmla="*/ 0 h 6857994"/>
              <a:gd name="connsiteX1" fmla="*/ 8094655 w 8094655"/>
              <a:gd name="connsiteY1" fmla="*/ 0 h 6857994"/>
              <a:gd name="connsiteX2" fmla="*/ 8094655 w 8094655"/>
              <a:gd name="connsiteY2" fmla="*/ 6857994 h 6857994"/>
              <a:gd name="connsiteX3" fmla="*/ 205950 w 8094655"/>
              <a:gd name="connsiteY3" fmla="*/ 6857994 h 6857994"/>
              <a:gd name="connsiteX4" fmla="*/ 205950 w 8094655"/>
              <a:gd name="connsiteY4" fmla="*/ 0 h 6857994"/>
              <a:gd name="connsiteX5" fmla="*/ 521813 w 8094655"/>
              <a:gd name="connsiteY5" fmla="*/ 6317514 h 6857994"/>
              <a:gd name="connsiteX6" fmla="*/ 521388 w 8094655"/>
              <a:gd name="connsiteY6" fmla="*/ 6332636 h 6857994"/>
              <a:gd name="connsiteX7" fmla="*/ 7564479 w 8094655"/>
              <a:gd name="connsiteY7" fmla="*/ 6331431 h 6857994"/>
              <a:gd name="connsiteX8" fmla="*/ 7562097 w 8094655"/>
              <a:gd name="connsiteY8" fmla="*/ 6315820 h 6857994"/>
              <a:gd name="connsiteX9" fmla="*/ 521813 w 809465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315863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315863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315438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17514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17514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88381 w 7888705"/>
              <a:gd name="connsiteY5" fmla="*/ 6320012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88381 w 7888705"/>
              <a:gd name="connsiteY9" fmla="*/ 6320012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332636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87956 w 7888705"/>
              <a:gd name="connsiteY6" fmla="*/ 6295160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31431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7 w 7888705"/>
              <a:gd name="connsiteY8" fmla="*/ 63158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20817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8645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48651 w 7888705"/>
              <a:gd name="connsiteY8" fmla="*/ 631831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1143 w 7888705"/>
              <a:gd name="connsiteY8" fmla="*/ 631582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3094351 w 7888705"/>
              <a:gd name="connsiteY9" fmla="*/ 6318354 h 6857994"/>
              <a:gd name="connsiteX10" fmla="*/ 290879 w 7888705"/>
              <a:gd name="connsiteY10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63641 w 7888705"/>
              <a:gd name="connsiteY8" fmla="*/ 6318320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58529 w 7888705"/>
              <a:gd name="connsiteY7" fmla="*/ 6328932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6146 w 7888705"/>
              <a:gd name="connsiteY8" fmla="*/ 6320818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8522 w 7888705"/>
              <a:gd name="connsiteY7" fmla="*/ 6381397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58644 w 7888705"/>
              <a:gd name="connsiteY8" fmla="*/ 6240871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46612 w 7888705"/>
              <a:gd name="connsiteY8" fmla="*/ 6301029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70676 w 7888705"/>
              <a:gd name="connsiteY8" fmla="*/ 6325092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403155 w 7888705"/>
              <a:gd name="connsiteY8" fmla="*/ 6322594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32427 w 7888705"/>
              <a:gd name="connsiteY7" fmla="*/ 6742344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0 w 7888705"/>
              <a:gd name="connsiteY0" fmla="*/ 0 h 6857994"/>
              <a:gd name="connsiteX1" fmla="*/ 7888705 w 7888705"/>
              <a:gd name="connsiteY1" fmla="*/ 0 h 6857994"/>
              <a:gd name="connsiteX2" fmla="*/ 7888705 w 7888705"/>
              <a:gd name="connsiteY2" fmla="*/ 6857994 h 6857994"/>
              <a:gd name="connsiteX3" fmla="*/ 0 w 7888705"/>
              <a:gd name="connsiteY3" fmla="*/ 6857994 h 6857994"/>
              <a:gd name="connsiteX4" fmla="*/ 0 w 7888705"/>
              <a:gd name="connsiteY4" fmla="*/ 0 h 6857994"/>
              <a:gd name="connsiteX5" fmla="*/ 290879 w 7888705"/>
              <a:gd name="connsiteY5" fmla="*/ 6322510 h 6857994"/>
              <a:gd name="connsiteX6" fmla="*/ 292953 w 7888705"/>
              <a:gd name="connsiteY6" fmla="*/ 6330137 h 6857994"/>
              <a:gd name="connsiteX7" fmla="*/ 7367404 w 7888705"/>
              <a:gd name="connsiteY7" fmla="*/ 6330115 h 6857994"/>
              <a:gd name="connsiteX8" fmla="*/ 7365680 w 7888705"/>
              <a:gd name="connsiteY8" fmla="*/ 6320096 h 6857994"/>
              <a:gd name="connsiteX9" fmla="*/ 290879 w 7888705"/>
              <a:gd name="connsiteY9" fmla="*/ 6322510 h 6857994"/>
              <a:gd name="connsiteX0" fmla="*/ 51170 w 7939875"/>
              <a:gd name="connsiteY0" fmla="*/ 0 h 6857994"/>
              <a:gd name="connsiteX1" fmla="*/ 7939875 w 7939875"/>
              <a:gd name="connsiteY1" fmla="*/ 0 h 6857994"/>
              <a:gd name="connsiteX2" fmla="*/ 7939875 w 7939875"/>
              <a:gd name="connsiteY2" fmla="*/ 6857994 h 6857994"/>
              <a:gd name="connsiteX3" fmla="*/ 0 w 7939875"/>
              <a:gd name="connsiteY3" fmla="*/ 6857994 h 6857994"/>
              <a:gd name="connsiteX4" fmla="*/ 51170 w 7939875"/>
              <a:gd name="connsiteY4" fmla="*/ 0 h 6857994"/>
              <a:gd name="connsiteX5" fmla="*/ 342049 w 7939875"/>
              <a:gd name="connsiteY5" fmla="*/ 6322510 h 6857994"/>
              <a:gd name="connsiteX6" fmla="*/ 344123 w 7939875"/>
              <a:gd name="connsiteY6" fmla="*/ 6330137 h 6857994"/>
              <a:gd name="connsiteX7" fmla="*/ 7418574 w 7939875"/>
              <a:gd name="connsiteY7" fmla="*/ 6330115 h 6857994"/>
              <a:gd name="connsiteX8" fmla="*/ 7416850 w 7939875"/>
              <a:gd name="connsiteY8" fmla="*/ 6320096 h 6857994"/>
              <a:gd name="connsiteX9" fmla="*/ 342049 w 7939875"/>
              <a:gd name="connsiteY9" fmla="*/ 6322510 h 685799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939875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3533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74994 w 7939875"/>
              <a:gd name="connsiteY2" fmla="*/ 685799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939875"/>
              <a:gd name="connsiteY0" fmla="*/ 0 h 6862454"/>
              <a:gd name="connsiteX1" fmla="*/ 7939875 w 7939875"/>
              <a:gd name="connsiteY1" fmla="*/ 4460 h 6862454"/>
              <a:gd name="connsiteX2" fmla="*/ 7769309 w 7939875"/>
              <a:gd name="connsiteY2" fmla="*/ 6862454 h 6862454"/>
              <a:gd name="connsiteX3" fmla="*/ 0 w 7939875"/>
              <a:gd name="connsiteY3" fmla="*/ 6862454 h 6862454"/>
              <a:gd name="connsiteX4" fmla="*/ 0 w 7939875"/>
              <a:gd name="connsiteY4" fmla="*/ 0 h 6862454"/>
              <a:gd name="connsiteX5" fmla="*/ 342049 w 7939875"/>
              <a:gd name="connsiteY5" fmla="*/ 6326970 h 6862454"/>
              <a:gd name="connsiteX6" fmla="*/ 344123 w 7939875"/>
              <a:gd name="connsiteY6" fmla="*/ 6334597 h 6862454"/>
              <a:gd name="connsiteX7" fmla="*/ 7418574 w 7939875"/>
              <a:gd name="connsiteY7" fmla="*/ 6334575 h 6862454"/>
              <a:gd name="connsiteX8" fmla="*/ 7416850 w 7939875"/>
              <a:gd name="connsiteY8" fmla="*/ 6324556 h 6862454"/>
              <a:gd name="connsiteX9" fmla="*/ 342049 w 7939875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69309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72152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74994"/>
              <a:gd name="connsiteY0" fmla="*/ 0 h 6862454"/>
              <a:gd name="connsiteX1" fmla="*/ 7774994 w 7774994"/>
              <a:gd name="connsiteY1" fmla="*/ 0 h 6862454"/>
              <a:gd name="connsiteX2" fmla="*/ 7757915 w 7774994"/>
              <a:gd name="connsiteY2" fmla="*/ 6862454 h 6862454"/>
              <a:gd name="connsiteX3" fmla="*/ 0 w 7774994"/>
              <a:gd name="connsiteY3" fmla="*/ 6862454 h 6862454"/>
              <a:gd name="connsiteX4" fmla="*/ 0 w 7774994"/>
              <a:gd name="connsiteY4" fmla="*/ 0 h 6862454"/>
              <a:gd name="connsiteX5" fmla="*/ 342049 w 7774994"/>
              <a:gd name="connsiteY5" fmla="*/ 6326970 h 6862454"/>
              <a:gd name="connsiteX6" fmla="*/ 344123 w 7774994"/>
              <a:gd name="connsiteY6" fmla="*/ 6334597 h 6862454"/>
              <a:gd name="connsiteX7" fmla="*/ 7418574 w 7774994"/>
              <a:gd name="connsiteY7" fmla="*/ 6334575 h 6862454"/>
              <a:gd name="connsiteX8" fmla="*/ 7416850 w 7774994"/>
              <a:gd name="connsiteY8" fmla="*/ 6324556 h 6862454"/>
              <a:gd name="connsiteX9" fmla="*/ 342049 w 7774994"/>
              <a:gd name="connsiteY9" fmla="*/ 6326970 h 6862454"/>
              <a:gd name="connsiteX0" fmla="*/ 0 w 7758096"/>
              <a:gd name="connsiteY0" fmla="*/ 0 h 6862454"/>
              <a:gd name="connsiteX1" fmla="*/ 7756689 w 7758096"/>
              <a:gd name="connsiteY1" fmla="*/ 0 h 6862454"/>
              <a:gd name="connsiteX2" fmla="*/ 7757915 w 7758096"/>
              <a:gd name="connsiteY2" fmla="*/ 6862454 h 6862454"/>
              <a:gd name="connsiteX3" fmla="*/ 0 w 7758096"/>
              <a:gd name="connsiteY3" fmla="*/ 6862454 h 6862454"/>
              <a:gd name="connsiteX4" fmla="*/ 0 w 7758096"/>
              <a:gd name="connsiteY4" fmla="*/ 0 h 6862454"/>
              <a:gd name="connsiteX5" fmla="*/ 342049 w 7758096"/>
              <a:gd name="connsiteY5" fmla="*/ 6326970 h 6862454"/>
              <a:gd name="connsiteX6" fmla="*/ 344123 w 7758096"/>
              <a:gd name="connsiteY6" fmla="*/ 6334597 h 6862454"/>
              <a:gd name="connsiteX7" fmla="*/ 7418574 w 7758096"/>
              <a:gd name="connsiteY7" fmla="*/ 6334575 h 6862454"/>
              <a:gd name="connsiteX8" fmla="*/ 7416850 w 7758096"/>
              <a:gd name="connsiteY8" fmla="*/ 6324556 h 6862454"/>
              <a:gd name="connsiteX9" fmla="*/ 342049 w 7758096"/>
              <a:gd name="connsiteY9" fmla="*/ 6326970 h 686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58096" h="6862454">
                <a:moveTo>
                  <a:pt x="0" y="0"/>
                </a:moveTo>
                <a:lnTo>
                  <a:pt x="7756689" y="0"/>
                </a:lnTo>
                <a:cubicBezTo>
                  <a:pt x="7755742" y="2287485"/>
                  <a:pt x="7758862" y="4574969"/>
                  <a:pt x="7757915" y="6862454"/>
                </a:cubicBezTo>
                <a:lnTo>
                  <a:pt x="0" y="6862454"/>
                </a:lnTo>
                <a:lnTo>
                  <a:pt x="0" y="0"/>
                </a:lnTo>
                <a:close/>
                <a:moveTo>
                  <a:pt x="342049" y="6326970"/>
                </a:moveTo>
                <a:cubicBezTo>
                  <a:pt x="338537" y="6326694"/>
                  <a:pt x="343363" y="6335355"/>
                  <a:pt x="344123" y="6334597"/>
                </a:cubicBezTo>
                <a:lnTo>
                  <a:pt x="7418574" y="6334575"/>
                </a:lnTo>
                <a:cubicBezTo>
                  <a:pt x="7418613" y="6331870"/>
                  <a:pt x="7416811" y="6327261"/>
                  <a:pt x="7416850" y="6324556"/>
                </a:cubicBezTo>
                <a:lnTo>
                  <a:pt x="342049" y="6326970"/>
                </a:lnTo>
                <a:close/>
              </a:path>
            </a:pathLst>
          </a:custGeom>
          <a:noFill/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669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38A9AE-9A68-4CD9-92F1-92E26CD3AD98}"/>
              </a:ext>
            </a:extLst>
          </p:cNvPr>
          <p:cNvSpPr/>
          <p:nvPr userDrawn="1"/>
        </p:nvSpPr>
        <p:spPr>
          <a:xfrm>
            <a:off x="0" y="0"/>
            <a:ext cx="9144000" cy="3347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62CECC-812A-4205-A02D-AE94D686B5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492" y="2278503"/>
            <a:ext cx="3834000" cy="1404000"/>
          </a:xfrm>
          <a:solidFill>
            <a:schemeClr val="accent2"/>
          </a:solidFill>
        </p:spPr>
        <p:txBody>
          <a:bodyPr wrap="square" lIns="288000" tIns="108000" rIns="108000" bIns="0" anchor="t">
            <a:noAutofit/>
          </a:bodyPr>
          <a:lstStyle>
            <a:lvl1pPr algn="l">
              <a:lnSpc>
                <a:spcPts val="7020"/>
              </a:lnSpc>
              <a:defRPr sz="585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5D528E-D56B-4B90-B3F0-42DF04AF535F}"/>
              </a:ext>
            </a:extLst>
          </p:cNvPr>
          <p:cNvSpPr txBox="1"/>
          <p:nvPr userDrawn="1"/>
        </p:nvSpPr>
        <p:spPr>
          <a:xfrm>
            <a:off x="5853573" y="6116275"/>
            <a:ext cx="2887579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350" b="1">
                <a:solidFill>
                  <a:schemeClr val="bg1"/>
                </a:solidFill>
              </a:rPr>
              <a:t>equalityhumanrights.com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412500" y="543600"/>
            <a:ext cx="2330100" cy="79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8595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1B6E6E-5872-2148-8AB4-87996ADB0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43" y="2131764"/>
            <a:ext cx="5903913" cy="8651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chemeClr val="bg1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C17AE1-82B5-7843-B7FA-6381072908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0156" y="3429000"/>
            <a:ext cx="4103687" cy="7223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Add name</a:t>
            </a:r>
          </a:p>
          <a:p>
            <a:pPr lvl="0"/>
            <a:r>
              <a:rPr lang="en-US"/>
              <a:t>Add person’s title</a:t>
            </a:r>
          </a:p>
        </p:txBody>
      </p:sp>
    </p:spTree>
    <p:extLst>
      <p:ext uri="{BB962C8B-B14F-4D97-AF65-F5344CB8AC3E}">
        <p14:creationId xmlns:p14="http://schemas.microsoft.com/office/powerpoint/2010/main" val="1105608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AFA940B-18E9-994B-8AF5-6FB341FCC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332C9E84-1841-4B44-867A-179FD9D1B4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0808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8506121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3714066-8A84-1841-8A07-4D4C854600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618455"/>
            <a:ext cx="7632848" cy="865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004455"/>
                </a:solidFill>
                <a:latin typeface="Varah" pitchFamily="2" charset="77"/>
              </a:defRPr>
            </a:lvl1pPr>
          </a:lstStyle>
          <a:p>
            <a:pPr lvl="0"/>
            <a:r>
              <a:rPr lang="en-US"/>
              <a:t>Insert page title on</a:t>
            </a:r>
          </a:p>
          <a:p>
            <a:pPr lvl="0"/>
            <a:r>
              <a:rPr lang="en-US"/>
              <a:t>two lines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BE668DB-E3A8-FF41-98AA-F7DCACE98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130623"/>
            <a:ext cx="7272808" cy="722313"/>
          </a:xfrm>
          <a:prstGeom prst="rect">
            <a:avLst/>
          </a:prstGeom>
        </p:spPr>
        <p:txBody>
          <a:bodyPr/>
          <a:lstStyle>
            <a:lvl1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  <a:defRPr sz="2000" b="0" i="0">
                <a:solidFill>
                  <a:srgbClr val="004455"/>
                </a:solidFill>
                <a:latin typeface="Varah " pitchFamily="2" charset="77"/>
              </a:defRPr>
            </a:lvl1pPr>
          </a:lstStyle>
          <a:p>
            <a:pPr lvl="0"/>
            <a:r>
              <a:rPr lang="en-US"/>
              <a:t>Insert bullet point</a:t>
            </a:r>
          </a:p>
          <a:p>
            <a:pPr lvl="0"/>
            <a:r>
              <a:rPr lang="en-US"/>
              <a:t>Insert bullet point</a:t>
            </a:r>
          </a:p>
        </p:txBody>
      </p:sp>
    </p:spTree>
    <p:extLst>
      <p:ext uri="{BB962C8B-B14F-4D97-AF65-F5344CB8AC3E}">
        <p14:creationId xmlns:p14="http://schemas.microsoft.com/office/powerpoint/2010/main" val="210153971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5701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71" y="493200"/>
            <a:ext cx="1441850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1131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621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45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08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8133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970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6676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127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3517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3205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100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2311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544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808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0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39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7566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1006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1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2329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488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023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19294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485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724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3752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5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0939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739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360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413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061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553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1441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5482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54201"/>
            <a:ext cx="9144000" cy="427896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4" y="1972800"/>
            <a:ext cx="1054780" cy="1827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900" b="0" i="0" smtClean="0">
                <a:solidFill>
                  <a:schemeClr val="tx1"/>
                </a:solidFill>
                <a:latin typeface="+mn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Insert Date Here</a:t>
            </a:r>
            <a:endParaRPr lang="en-US"/>
          </a:p>
        </p:txBody>
      </p:sp>
      <p:sp>
        <p:nvSpPr>
          <p:cNvPr id="8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93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Presentation title goes here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124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Presentation sub-title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8563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 flipV="1">
            <a:off x="0" y="1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5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F9220F-16D4-4C79-949D-C1954E780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936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rgbClr val="FFFFFF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rgbClr val="FFFFFF"/>
              </a:solidFill>
              <a:latin typeface="+mn-lt"/>
              <a:cs typeface="Tahoma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451200"/>
            <a:ext cx="6480000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763200"/>
            <a:ext cx="6480000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bg1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B18D0-D69C-4430-A09D-2393BCEAC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8"/>
            <a:ext cx="1331999" cy="3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1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9351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bre 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839" y="-1"/>
            <a:ext cx="5383160" cy="6858001"/>
          </a:xfrm>
          <a:prstGeom prst="rect">
            <a:avLst/>
          </a:prstGeom>
        </p:spPr>
      </p:pic>
      <p:sp>
        <p:nvSpPr>
          <p:cNvPr id="11" name="Title Placeholder 11"/>
          <p:cNvSpPr>
            <a:spLocks noGrp="1"/>
          </p:cNvSpPr>
          <p:nvPr>
            <p:ph type="title" hasCustomPrompt="1"/>
          </p:nvPr>
        </p:nvSpPr>
        <p:spPr>
          <a:xfrm>
            <a:off x="360001" y="2845750"/>
            <a:ext cx="3220494" cy="305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600" b="1" i="0">
                <a:solidFill>
                  <a:schemeClr val="accent1"/>
                </a:solidFill>
                <a:latin typeface="+mj-lt"/>
                <a:cs typeface="Tahoma"/>
              </a:defRPr>
            </a:lvl1pPr>
          </a:lstStyle>
          <a:p>
            <a:r>
              <a:rPr lang="en-US"/>
              <a:t>Headline title goes here</a:t>
            </a:r>
            <a:endParaRPr lang="en-GB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5" y="3157664"/>
            <a:ext cx="3220217" cy="5524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600" b="0" i="0" smtClean="0">
                <a:solidFill>
                  <a:schemeClr val="accent2"/>
                </a:solidFill>
                <a:latin typeface="+mj-lt"/>
                <a:ea typeface="+mj-ea"/>
                <a:cs typeface="Tahoma"/>
              </a:defRPr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US"/>
            </a:lvl5pPr>
          </a:lstStyle>
          <a:p>
            <a:pPr lvl="0" defTabSz="914400">
              <a:spcBef>
                <a:spcPct val="0"/>
              </a:spcBef>
            </a:pPr>
            <a:r>
              <a:rPr lang="en-GB"/>
              <a:t>Headline sub-title goes here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7734710" y="-1125247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sz="120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62113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CA4B196-11C6-E24B-A282-B2868AFD566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006" y="0"/>
            <a:ext cx="90038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 marL="0" indent="0" algn="l"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7CFADB-A03D-3145-9910-18C7948503E6}"/>
              </a:ext>
            </a:extLst>
          </p:cNvPr>
          <p:cNvGrpSpPr/>
          <p:nvPr userDrawn="1"/>
        </p:nvGrpSpPr>
        <p:grpSpPr>
          <a:xfrm>
            <a:off x="1" y="0"/>
            <a:ext cx="142241" cy="6858000"/>
            <a:chOff x="-2123440" y="-3332480"/>
            <a:chExt cx="142240" cy="7254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C6428E-B5C9-1848-B156-3498EC792BE6}"/>
                </a:ext>
              </a:extLst>
            </p:cNvPr>
            <p:cNvSpPr/>
            <p:nvPr/>
          </p:nvSpPr>
          <p:spPr>
            <a:xfrm>
              <a:off x="-2123440" y="-3332480"/>
              <a:ext cx="142240" cy="2418080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CF5086A-7653-4841-A4F2-65B87B9DCDB0}"/>
                </a:ext>
              </a:extLst>
            </p:cNvPr>
            <p:cNvSpPr/>
            <p:nvPr/>
          </p:nvSpPr>
          <p:spPr>
            <a:xfrm>
              <a:off x="-2123440" y="-914400"/>
              <a:ext cx="142240" cy="2418080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069C85-8F3E-0143-9CA8-0D32AF3570CB}"/>
                </a:ext>
              </a:extLst>
            </p:cNvPr>
            <p:cNvSpPr/>
            <p:nvPr/>
          </p:nvSpPr>
          <p:spPr>
            <a:xfrm>
              <a:off x="-2123440" y="1503680"/>
              <a:ext cx="142240" cy="2418080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9" name="Title 9">
            <a:extLst>
              <a:ext uri="{FF2B5EF4-FFF2-40B4-BE49-F238E27FC236}">
                <a16:creationId xmlns:a16="http://schemas.microsoft.com/office/drawing/2014/main" id="{0AA49F94-DE99-4F42-A6E6-FEA3481137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294" y="4493147"/>
            <a:ext cx="3621496" cy="7477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37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0" i="0" dirty="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/>
              <a:t>Click to edit master title style</a:t>
            </a:r>
            <a:br>
              <a:rPr lang="en-US"/>
            </a:b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ITC Franklin Gothic BookCp"/>
              </a:rPr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rgbClr val="1777B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5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06AB-A548-864D-9158-5E786DBD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E9E69-AB75-CA49-9EE0-F8EB8C6CFA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8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2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9027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:\3 GLOBAL MARKETING\BRANDING\Logos\MASTER LOGO\RGB (web &amp; screen usage)\MEDIACOM_RGB_NEG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467" y="6436342"/>
            <a:ext cx="1145167" cy="2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080294" y="0"/>
            <a:ext cx="5063706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/>
          <a:lstStyle>
            <a:lvl1pPr marL="0" indent="0">
              <a:buNone/>
              <a:defRPr sz="12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076053" cy="6858000"/>
          </a:xfrm>
          <a:prstGeom prst="rect">
            <a:avLst/>
          </a:prstGeom>
          <a:solidFill>
            <a:schemeClr val="accent3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060025-ABCE-F64E-948F-7A224EC45187}"/>
              </a:ext>
            </a:extLst>
          </p:cNvPr>
          <p:cNvCxnSpPr/>
          <p:nvPr userDrawn="1"/>
        </p:nvCxnSpPr>
        <p:spPr>
          <a:xfrm>
            <a:off x="1487840" y="2459063"/>
            <a:ext cx="9608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E6A9C5C-E1E0-3341-A765-2D07A0CB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121" y="2612765"/>
            <a:ext cx="2720554" cy="77115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CE37D1-E693-B04C-817F-3996352A98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04309" y="1817743"/>
            <a:ext cx="802461" cy="563149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buNone/>
              <a:defRPr sz="26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909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429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646661E3-44B1-084F-A8B9-6E1B502BC5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0" y="1752601"/>
            <a:ext cx="4030692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299A6B5-280C-A64A-B6F3-5CDB2E4FC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3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Full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3E9D7-81B1-7942-91B3-00C7D1D94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/>
          <a:lstStyle>
            <a:lvl1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D6DA3D-D534-9B47-9741-4ECE3ECB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34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ank Slide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6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6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7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576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568569"/>
            <a:ext cx="4191000" cy="441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1C1CAAC-FCE1-0F49-9213-68198B5B93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557069"/>
            <a:ext cx="4030692" cy="441241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2C527-8B9D-8246-91A9-94097112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A8408A-BD39-1143-B159-ADEF618119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5517" y="1752602"/>
            <a:ext cx="4002657" cy="22960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0AD97FB-93BE-DB45-A52D-FBEDA471E6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418" y="4175185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A043C3-CCE6-E94E-86B7-2C87584D0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9112" y="4171350"/>
            <a:ext cx="4004813" cy="175978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8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s: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DAB9BD6-3961-D844-A683-C94021227A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6646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8ADCB3-C9B3-EC48-9458-35DF44484D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FB875AE-27D6-284B-83F9-019CD388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C0A91070-F4E3-A444-B946-7B741CC2EC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677042" y="1531303"/>
            <a:ext cx="4085959" cy="454448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05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D2B1AF1-6C07-0848-B705-FA2E9E65A6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4188" y="3795623"/>
            <a:ext cx="1718813" cy="2280164"/>
          </a:xfrm>
          <a:prstGeom prst="rect">
            <a:avLst/>
          </a:prstGeom>
          <a:solidFill>
            <a:schemeClr val="tx1"/>
          </a:solidFill>
        </p:spPr>
        <p:txBody>
          <a:bodyPr vert="horz"/>
          <a:lstStyle>
            <a:lvl1pPr marL="0" indent="0">
              <a:spcBef>
                <a:spcPts val="0"/>
              </a:spcBef>
              <a:buNone/>
              <a:tabLst>
                <a:tab pos="447664" algn="l"/>
              </a:tabLst>
              <a:defRPr sz="10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66693" indent="0"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80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902125"/>
            <a:ext cx="7990217" cy="39638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56FE31-B266-0040-83B6-7C84EEED76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704" y="1150193"/>
            <a:ext cx="8074025" cy="43391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F9CEC71D-BC91-5440-9BB9-35CDC82F7E6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42901" y="1752602"/>
            <a:ext cx="4229100" cy="411336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351B5D0-0424-9548-AF82-140D2DAF7C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32308" y="1752602"/>
            <a:ext cx="4030692" cy="413636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349241" indent="-171446" defTabSz="0">
              <a:buFont typeface="Arial" panose="020B0604020202020204" pitchFamily="34" charset="0"/>
              <a:buChar char="•"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0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4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5371583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5362330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786738"/>
            <a:ext cx="3713876" cy="35731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497599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graph compar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D8C40EE-84A0-3745-B2E6-A3F7BE6A0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8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CE00DAF-ECE6-634B-A984-948D31552EEE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353953" y="4554969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83E9B5-932B-2743-A48C-72119B97179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695910" y="4545715"/>
            <a:ext cx="1776230" cy="264505"/>
          </a:xfrm>
          <a:prstGeom prst="rect">
            <a:avLst/>
          </a:prstGeom>
          <a:noFill/>
        </p:spPr>
        <p:txBody>
          <a:bodyPr lIns="0" anchor="ctr"/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hart Placeholder 8">
            <a:extLst>
              <a:ext uri="{FF2B5EF4-FFF2-40B4-BE49-F238E27FC236}">
                <a16:creationId xmlns:a16="http://schemas.microsoft.com/office/drawing/2014/main" id="{BFB98C4B-E252-CC48-AB8E-DFC6506ED44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698706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Chart Placeholder 8">
            <a:extLst>
              <a:ext uri="{FF2B5EF4-FFF2-40B4-BE49-F238E27FC236}">
                <a16:creationId xmlns:a16="http://schemas.microsoft.com/office/drawing/2014/main" id="{84DF7898-F63B-1F4D-8858-3FC3DA64D52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52267" y="1671721"/>
            <a:ext cx="3713876" cy="287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FD8311-8D79-D942-9499-D6E06A969E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33334"/>
            <a:ext cx="8064809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8CE71E7-A9F3-E444-871F-17DB90C0A38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698706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5B5982A-241D-6342-9E63-00B22BE661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53953" y="1382581"/>
            <a:ext cx="3713876" cy="2891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457189" indent="0" algn="ctr">
              <a:buNone/>
              <a:defRPr sz="1600"/>
            </a:lvl2pPr>
            <a:lvl3pPr marL="914378" indent="0" algn="ctr">
              <a:buNone/>
              <a:defRPr sz="1400"/>
            </a:lvl3pPr>
            <a:lvl4pPr marL="1371566" indent="0" algn="ctr">
              <a:buNone/>
              <a:defRPr sz="1200"/>
            </a:lvl4pPr>
            <a:lvl5pPr marL="1828754" indent="0" algn="ctr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9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1C2FE318-9961-5C41-B1BA-AFE4243693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1015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D76ED2EC-7280-704F-84A4-4CA91CFEE5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 rot="10800000">
            <a:off x="510388" y="1752601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0F5B8B-5AB7-4C42-9A90-B1B4D8A9E0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5340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431908B7-5C20-A14D-94CA-9DDE0108E28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19201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AEE2D79D-6A8D-D547-ADF8-810294DE1C0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 rot="10800000">
            <a:off x="3328574" y="1764103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5D8ADE6-B31F-E144-ADEB-AAC3D6335E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3526" y="2095263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5A218813-4A94-714C-A6D0-26185160472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121143" y="3007209"/>
            <a:ext cx="2513899" cy="2490699"/>
          </a:xfrm>
          <a:custGeom>
            <a:avLst/>
            <a:gdLst>
              <a:gd name="connsiteX0" fmla="*/ 0 w 2557361"/>
              <a:gd name="connsiteY0" fmla="*/ 0 h 2122303"/>
              <a:gd name="connsiteX1" fmla="*/ 955592 w 2557361"/>
              <a:gd name="connsiteY1" fmla="*/ 0 h 2122303"/>
              <a:gd name="connsiteX2" fmla="*/ 1261689 w 2557361"/>
              <a:gd name="connsiteY2" fmla="*/ 258673 h 2122303"/>
              <a:gd name="connsiteX3" fmla="*/ 1567785 w 2557361"/>
              <a:gd name="connsiteY3" fmla="*/ 0 h 2122303"/>
              <a:gd name="connsiteX4" fmla="*/ 2557361 w 2557361"/>
              <a:gd name="connsiteY4" fmla="*/ 0 h 2122303"/>
              <a:gd name="connsiteX5" fmla="*/ 2557361 w 2557361"/>
              <a:gd name="connsiteY5" fmla="*/ 2122303 h 2122303"/>
              <a:gd name="connsiteX6" fmla="*/ 0 w 2557361"/>
              <a:gd name="connsiteY6" fmla="*/ 2122303 h 21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361" h="2122303">
                <a:moveTo>
                  <a:pt x="0" y="0"/>
                </a:moveTo>
                <a:lnTo>
                  <a:pt x="955592" y="0"/>
                </a:lnTo>
                <a:lnTo>
                  <a:pt x="1261689" y="258673"/>
                </a:lnTo>
                <a:lnTo>
                  <a:pt x="1567785" y="0"/>
                </a:lnTo>
                <a:lnTo>
                  <a:pt x="2557361" y="0"/>
                </a:lnTo>
                <a:lnTo>
                  <a:pt x="2557361" y="2122303"/>
                </a:lnTo>
                <a:lnTo>
                  <a:pt x="0" y="212230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28800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35">
            <a:extLst>
              <a:ext uri="{FF2B5EF4-FFF2-40B4-BE49-F238E27FC236}">
                <a16:creationId xmlns:a16="http://schemas.microsoft.com/office/drawing/2014/main" id="{714A8899-300F-5B4F-97E8-96883C0851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 rot="10800000">
            <a:off x="6130516" y="1741100"/>
            <a:ext cx="2495899" cy="1401917"/>
          </a:xfrm>
          <a:custGeom>
            <a:avLst/>
            <a:gdLst>
              <a:gd name="connsiteX0" fmla="*/ 2540368 w 2540368"/>
              <a:gd name="connsiteY0" fmla="*/ 1220372 h 1220372"/>
              <a:gd name="connsiteX1" fmla="*/ 0 w 2540368"/>
              <a:gd name="connsiteY1" fmla="*/ 1220372 h 1220372"/>
              <a:gd name="connsiteX2" fmla="*/ 0 w 2540368"/>
              <a:gd name="connsiteY2" fmla="*/ 259506 h 1220372"/>
              <a:gd name="connsiteX3" fmla="*/ 971599 w 2540368"/>
              <a:gd name="connsiteY3" fmla="*/ 259506 h 1220372"/>
              <a:gd name="connsiteX4" fmla="*/ 1278681 w 2540368"/>
              <a:gd name="connsiteY4" fmla="*/ 0 h 1220372"/>
              <a:gd name="connsiteX5" fmla="*/ 1585764 w 2540368"/>
              <a:gd name="connsiteY5" fmla="*/ 259506 h 1220372"/>
              <a:gd name="connsiteX6" fmla="*/ 2540368 w 2540368"/>
              <a:gd name="connsiteY6" fmla="*/ 259506 h 122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368" h="1220372">
                <a:moveTo>
                  <a:pt x="2540368" y="1220372"/>
                </a:moveTo>
                <a:lnTo>
                  <a:pt x="0" y="1220372"/>
                </a:lnTo>
                <a:lnTo>
                  <a:pt x="0" y="259506"/>
                </a:lnTo>
                <a:lnTo>
                  <a:pt x="971599" y="259506"/>
                </a:lnTo>
                <a:lnTo>
                  <a:pt x="1278681" y="0"/>
                </a:lnTo>
                <a:lnTo>
                  <a:pt x="1585764" y="259506"/>
                </a:lnTo>
                <a:lnTo>
                  <a:pt x="2540368" y="259506"/>
                </a:lnTo>
                <a:close/>
              </a:path>
            </a:pathLst>
          </a:custGeom>
          <a:solidFill>
            <a:schemeClr val="bg2"/>
          </a:solidFill>
          <a:ln w="38100">
            <a:noFill/>
            <a:miter lim="800000"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00" b="0" i="0">
                <a:solidFill>
                  <a:schemeClr val="accent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D457C08-78EC-014E-BA1C-6659BEA010D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75468" y="2106764"/>
            <a:ext cx="1600356" cy="831640"/>
          </a:xfrm>
          <a:prstGeom prst="rect">
            <a:avLst/>
          </a:prstGeom>
          <a:noFill/>
        </p:spPr>
        <p:txBody>
          <a:bodyPr wrap="none" lIns="0" tIns="0" rIns="0" bIns="0" anchor="ctr"/>
          <a:lstStyle>
            <a:lvl1pPr marL="0" indent="0" algn="ctr">
              <a:buNone/>
              <a:defRPr sz="48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8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80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1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8076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point lis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2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8803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6"/>
            <a:ext cx="12092445" cy="6992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0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8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8"/>
            <a:ext cx="4184204" cy="2299453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013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201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lis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5B592-9C40-3947-8A38-BD239E0DEFB1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85097" y="1752600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B68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60ABFAB-3F3D-4C40-A7D1-DCC36515BF05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78272" y="239877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A0CEDDC-78D5-7E4A-990D-B247C8297E9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078164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9EBE40A-4DDD-CE4F-80AF-9FA5F6D17C4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3756597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1E4DB9E-C957-0B48-8931-76AB5E18A1A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9726" y="175355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D639180-E174-0047-93B8-E207A972E1B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42901" y="2399725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F667B80-F430-724D-877E-BB8CECAE7601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079429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B692236-5CD8-8844-8894-9369635C99F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3759133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6B2B16E4-C21E-E140-BEF8-23D731776076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3894871" y="4437881"/>
            <a:ext cx="4536536" cy="609149"/>
          </a:xfrm>
          <a:prstGeom prst="rect">
            <a:avLst/>
          </a:prstGeom>
          <a:solidFill>
            <a:srgbClr val="EEEDED"/>
          </a:solidFill>
          <a:ln w="3175">
            <a:noFill/>
          </a:ln>
        </p:spPr>
        <p:txBody>
          <a:bodyPr vert="horz" lIns="36000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GB" sz="1400" b="0" i="0">
              <a:solidFill>
                <a:srgbClr val="6B6866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032FA4-8C73-1C41-8D6B-6E246EF697C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59501" y="4438836"/>
            <a:ext cx="3741055" cy="609155"/>
          </a:xfrm>
          <a:prstGeom prst="homePlate">
            <a:avLst>
              <a:gd name="adj" fmla="val 48448"/>
            </a:avLst>
          </a:prstGeom>
          <a:solidFill>
            <a:schemeClr val="accent3"/>
          </a:solidFill>
          <a:ln w="3175">
            <a:noFill/>
          </a:ln>
        </p:spPr>
        <p:txBody>
          <a:bodyPr vert="horz" lIns="108000" tIns="0" rIns="0" bIns="0" rtlCol="0" anchor="ctr" anchorCtr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2pPr>
            <a:lvl3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4pPr>
            <a:lvl5pPr marL="180000" indent="-180000" algn="l" defTabSz="685800" rtl="0" eaLnBrk="1" latinLnBrk="0" hangingPunct="1">
              <a:lnSpc>
                <a:spcPts val="132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30B9498-E119-C44B-B328-10E0D80D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9BD4197-F203-CD4A-95E5-6091BAC717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3719" y="1798607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AE671C-3F24-FD40-961D-89D4539AAC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3719" y="2438879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9F0D60-5E1F-C944-A29D-67AFBF2CAD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73719" y="3117490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A81D78F-190D-1A45-AD5B-65B7EA2185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73719" y="3807602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7DA5555-5076-B34C-B474-C9E37569F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73719" y="4486215"/>
            <a:ext cx="4208281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58C750F-2516-FD4D-8E79-432403B0AF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1738" y="1787105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09ED710-015B-BF4D-AD8E-5921AA5EB6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1738" y="2427378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34338AC-3925-214E-8E00-3948E6197C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1738" y="3105989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E7B156C-599C-7042-9C15-DCF2007E59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1738" y="3796101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BDD8949-ECC3-2449-9817-EEFFEDA852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1738" y="4474714"/>
            <a:ext cx="3285259" cy="529601"/>
          </a:xfrm>
          <a:prstGeom prst="rect">
            <a:avLst/>
          </a:prstGeom>
          <a:noFill/>
        </p:spPr>
        <p:txBody>
          <a:bodyPr wrap="square" lIns="36000" tIns="72000" rIns="108000" bIns="108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4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40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0594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52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78243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815078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88036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847720" y="1752601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486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4930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513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88628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9547" y="2296115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168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2840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39219" y="3851383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51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235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979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23642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1508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5405239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4C6C36-5118-0342-A69C-60F6F072C4DD}"/>
              </a:ext>
            </a:extLst>
          </p:cNvPr>
          <p:cNvSpPr/>
          <p:nvPr userDrawn="1"/>
        </p:nvSpPr>
        <p:spPr>
          <a:xfrm>
            <a:off x="7032437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3778040" y="1790889"/>
            <a:ext cx="1518519" cy="20246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182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252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9144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7581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28555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CD8453E-BDB1-5F48-BCA1-4FCACC45C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8947" y="2334403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6073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37675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8136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EAD84E72-79AF-BF4B-A713-FDC157F624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04576" y="3889671"/>
            <a:ext cx="1435576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ctr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ctr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00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0426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4063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4124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5043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47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31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 Box Process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087F7C96-488C-AA43-868A-7C12C2E1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07BA69-75D3-0B42-A9D9-F3BC0DCF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DE174-E096-5640-8DA1-A6CB494EB795}"/>
              </a:ext>
            </a:extLst>
          </p:cNvPr>
          <p:cNvSpPr/>
          <p:nvPr userDrawn="1"/>
        </p:nvSpPr>
        <p:spPr>
          <a:xfrm>
            <a:off x="586598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B408B0-91D5-3D47-BDD6-5F73C8E1D86B}"/>
              </a:ext>
            </a:extLst>
          </p:cNvPr>
          <p:cNvSpPr/>
          <p:nvPr userDrawn="1"/>
        </p:nvSpPr>
        <p:spPr>
          <a:xfrm>
            <a:off x="261923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9EF57-01B3-2D46-B536-C18D171F7AA2}"/>
              </a:ext>
            </a:extLst>
          </p:cNvPr>
          <p:cNvSpPr/>
          <p:nvPr userDrawn="1"/>
        </p:nvSpPr>
        <p:spPr>
          <a:xfrm>
            <a:off x="6684519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EA2291-AEB4-F344-B23A-E2D312A3E744}"/>
              </a:ext>
            </a:extLst>
          </p:cNvPr>
          <p:cNvSpPr/>
          <p:nvPr userDrawn="1"/>
        </p:nvSpPr>
        <p:spPr>
          <a:xfrm>
            <a:off x="4651880" y="1752601"/>
            <a:ext cx="1878262" cy="20246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>
              <a:latin typeface="Calibri" panose="020F0502020204030204" pitchFamily="34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61B8831-64CB-E745-BD78-01A5A9FE78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825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162BFA4-F232-4745-9A8E-F1F281C18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1800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B6DCD12-7856-A746-9A54-74EDAB8A32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3200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4996BE6-02C1-3941-92BE-5C38E7C661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5498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20E7F86-AC11-CB40-9C01-CDB5D65C9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86417" y="2261611"/>
            <a:ext cx="1271587" cy="104774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100"/>
            </a:lvl3pPr>
            <a:lvl4pPr marL="1371566" indent="0">
              <a:buNone/>
              <a:defRPr sz="1050"/>
            </a:lvl4pPr>
            <a:lvl5pPr marL="1828754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8BFEED4B-2981-7C41-9400-E9B5F47872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6019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4631E9EB-127C-F04B-B131-942EDA9936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7178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A27D70B-E4F1-534C-893E-FCA7DB6A9F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4932" y="3851383"/>
            <a:ext cx="1842471" cy="168258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2073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algn="l" defTabSz="0">
              <a:spcAft>
                <a:spcPts val="0"/>
              </a:spcAft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3pPr>
            <a:lvl4pPr marL="719120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4pPr>
            <a:lvl5pPr marL="992163" indent="0" algn="ctr" defTabSz="0">
              <a:buFontTx/>
              <a:buNone/>
              <a:defRPr sz="11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089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1783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C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3677009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98348-9CD6-2F4A-8183-88D35215A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211" y="1560606"/>
            <a:ext cx="4542790" cy="5100676"/>
          </a:xfrm>
          <a:prstGeom prst="rect">
            <a:avLst/>
          </a:prstGeom>
        </p:spPr>
      </p:pic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73593" y="1798611"/>
            <a:ext cx="4235569" cy="3216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0C8FA9-8A5F-DE42-A851-52BF8459F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107" y="1422401"/>
            <a:ext cx="5048834" cy="4535827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917885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525" y="1741100"/>
            <a:ext cx="4528868" cy="38488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6FA3C4-3F41-2646-97DE-A04A4D44E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706" y="1518250"/>
            <a:ext cx="6747294" cy="4753155"/>
          </a:xfrm>
          <a:prstGeom prst="rect">
            <a:avLst/>
          </a:prstGeom>
        </p:spPr>
      </p:pic>
      <p:sp>
        <p:nvSpPr>
          <p:cNvPr id="1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1" y="1752601"/>
            <a:ext cx="2434806" cy="432039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defTabSz="92073">
              <a:buFontTx/>
              <a:buNone/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177796" indent="0" defTabSz="0">
              <a:buFontTx/>
              <a:buNone/>
              <a:defRPr sz="1050" b="0" i="0">
                <a:solidFill>
                  <a:schemeClr val="bg2"/>
                </a:solidFill>
                <a:latin typeface="Calibri" panose="020F0502020204030204" pitchFamily="34" charset="0"/>
              </a:defRPr>
            </a:lvl2pPr>
            <a:lvl3pPr marL="447664" indent="0" defTabSz="0">
              <a:buFontTx/>
              <a:buNone/>
              <a:defRPr sz="1000" b="0" i="0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719120" indent="0" defTabSz="0">
              <a:buFontTx/>
              <a:buNone/>
              <a:defRPr sz="900" b="0" i="0">
                <a:solidFill>
                  <a:schemeClr val="bg2"/>
                </a:solidFill>
                <a:latin typeface="Calibri" panose="020F0502020204030204" pitchFamily="34" charset="0"/>
              </a:defRPr>
            </a:lvl4pPr>
            <a:lvl5pPr marL="992163" indent="0" defTabSz="0">
              <a:buFontTx/>
              <a:buNone/>
              <a:defRPr sz="800" b="0" i="0">
                <a:solidFill>
                  <a:schemeClr val="bg2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9965" y="1867619"/>
            <a:ext cx="4425349" cy="36877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A25E593-1C27-F54D-BAE9-4A3940065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651" y="1526986"/>
            <a:ext cx="4014470" cy="4507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69F142-FA0E-0349-9663-CF647EE6E3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1" y="1526986"/>
            <a:ext cx="4014470" cy="45074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22166" y="1706596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226" y="1729598"/>
            <a:ext cx="3743862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8737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creen data comparison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4866FC-2055-5142-B87C-BEF065081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077" y="1506743"/>
            <a:ext cx="4058990" cy="3522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E02AA2-A005-0D47-AEBA-A55628C60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635" y="1518245"/>
            <a:ext cx="4058990" cy="35224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54548D4-4A35-7E44-893A-0F5746DE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B7A3911-A6A0-0D47-950E-1C049D33F2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9805" y="1810107"/>
            <a:ext cx="3614468" cy="29171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97ADFDB5-D040-B940-8F57-948D5546B5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9A9D375-1269-0545-BD2B-5A7BCB4D80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2348" y="1821609"/>
            <a:ext cx="3651848" cy="28826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/>
          <a:lstStyle>
            <a:lvl1pPr algn="l"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128FDCE-0B46-3B47-8FAE-3FFC238023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7774" y="5090841"/>
            <a:ext cx="8415227" cy="97640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47664" algn="l"/>
              </a:tabLst>
              <a:defRPr sz="1100" b="0" i="0">
                <a:solidFill>
                  <a:schemeClr val="bg2"/>
                </a:solidFill>
                <a:latin typeface="Calibri" panose="020F0502020204030204" pitchFamily="34" charset="0"/>
              </a:defRPr>
            </a:lvl1pPr>
            <a:lvl2pPr marL="266693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2pPr>
            <a:lvl3pPr marL="709595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3pPr>
            <a:lvl4pPr marL="10762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4pPr>
            <a:lvl5pPr marL="1608098" indent="0">
              <a:spcBef>
                <a:spcPts val="0"/>
              </a:spcBef>
              <a:buNone/>
              <a:defRPr sz="1200">
                <a:solidFill>
                  <a:srgbClr val="5F574F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949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B82BDE-45C7-3F4A-BAA0-FECE0FC11E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2808" y="1543952"/>
            <a:ext cx="6153587" cy="33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1ABF27-0FD3-CA40-9545-1F6713C44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838" y="1494367"/>
            <a:ext cx="8061744" cy="4124953"/>
          </a:xfrm>
          <a:prstGeom prst="rect">
            <a:avLst/>
          </a:prstGeom>
        </p:spPr>
        <p:txBody>
          <a:bodyPr anchor="t" anchorCtr="0"/>
          <a:lstStyle>
            <a:lvl1pPr>
              <a:defRPr sz="1100">
                <a:solidFill>
                  <a:schemeClr val="bg1"/>
                </a:solidFill>
              </a:defRPr>
            </a:lvl1pPr>
            <a:lvl2pPr marL="171446" indent="-171446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2pPr>
            <a:lvl3pPr marL="342892" indent="-288918">
              <a:buSzPct val="60000"/>
              <a:buFont typeface="Courier New" panose="02070309020205020404" pitchFamily="49" charset="0"/>
              <a:buChar char="o"/>
              <a:tabLst/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85B2BB-A9D4-AF4D-B288-9CB10AEE5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89" y="553927"/>
            <a:ext cx="8062132" cy="7711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278277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ock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00B08A-8686-D044-A901-8415C58528FC}"/>
              </a:ext>
            </a:extLst>
          </p:cNvPr>
          <p:cNvSpPr txBox="1">
            <a:spLocks/>
          </p:cNvSpPr>
          <p:nvPr userDrawn="1"/>
        </p:nvSpPr>
        <p:spPr>
          <a:xfrm>
            <a:off x="1308848" y="0"/>
            <a:ext cx="7835153" cy="6858000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 algn="l" defTabSz="685800" rtl="0" eaLnBrk="1" latinLnBrk="0" hangingPunct="1">
              <a:lnSpc>
                <a:spcPts val="3120"/>
              </a:lnSpc>
              <a:spcBef>
                <a:spcPct val="0"/>
              </a:spcBef>
              <a:buNone/>
              <a:defRPr sz="2600" b="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0" i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  <a:p>
            <a:pPr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322747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2223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5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1899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6118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226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2027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5742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5007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81848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32174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8498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6886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006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9571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19125" y="1829155"/>
            <a:ext cx="8196528" cy="4189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32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9874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7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2921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42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1575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8"/>
            <a:ext cx="4184204" cy="2299453"/>
          </a:xfrm>
        </p:spPr>
        <p:txBody>
          <a:bodyPr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33839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63956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33251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9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4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rgbClr val="58595B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88893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56793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54099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4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6046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00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07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5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2215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80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1684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6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07693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6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4589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2284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31565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7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37187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D2EB1-05D2-9642-AA80-54ADF3532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4" y="3110948"/>
            <a:ext cx="6844692" cy="3747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82DFB-2757-A342-B53B-E42154CA6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813" y="258425"/>
            <a:ext cx="2257045" cy="239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2420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1" y="446400"/>
            <a:ext cx="81612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75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75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685800" rtl="0" eaLnBrk="1" latinLnBrk="0" hangingPunct="1">
              <a:defRPr lang="en-GB" sz="75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544646"/>
            <a:ext cx="816133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01208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10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1284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6059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740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7319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0475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1241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39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8495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2560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35386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30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4209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260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7600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729443" y="6497908"/>
            <a:ext cx="252633" cy="184666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6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1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15680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050" y="-463437"/>
            <a:ext cx="3031024" cy="21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8235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r="-26553"/>
          <a:stretch/>
        </p:blipFill>
        <p:spPr>
          <a:xfrm>
            <a:off x="-5806" y="-1527"/>
            <a:ext cx="12092445" cy="6992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93171" y="493201"/>
            <a:ext cx="1441850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52400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59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34826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31414"/>
            <a:ext cx="2057400" cy="365125"/>
          </a:xfrm>
        </p:spPr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10939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6279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25425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1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4882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27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524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95696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8108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2" y="856802"/>
            <a:ext cx="7967663" cy="527095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80657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9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7" y="539750"/>
            <a:ext cx="4233863" cy="560863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74655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5867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56629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9713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58186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01"/>
            <a:ext cx="9144001" cy="6858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5"/>
            <a:ext cx="1422302" cy="8091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0795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ECCC0-CA37-483E-9072-02D8D1599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67384-9C22-4E24-B21C-83A4DCDD8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8532C-27D4-4DDF-9A8F-0E953C96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40F7-B233-4B69-8B87-22FD5A1A88A6}" type="datetimeFigureOut">
              <a:rPr lang="en-GB" smtClean="0"/>
              <a:t>05/05/2021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9F645-6E6B-44A4-9AB3-5BF3020E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5BE06-B2DD-4B49-87B6-61AC2E4E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EB626-A4A8-416D-937C-13941E1B71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40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04731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808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1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1" y="548642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27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1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315" y="6372537"/>
            <a:ext cx="647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9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9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7" y="6333441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60" y="293024"/>
            <a:ext cx="1080655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4744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61191" y="1343804"/>
            <a:ext cx="7737674" cy="2244128"/>
          </a:xfrm>
          <a:prstGeom prst="rect">
            <a:avLst/>
          </a:prstGeom>
        </p:spPr>
        <p:txBody>
          <a:bodyPr/>
          <a:lstStyle>
            <a:lvl1pPr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3" y="548646"/>
            <a:ext cx="6567055" cy="611649"/>
          </a:xfrm>
          <a:prstGeom prst="rect">
            <a:avLst/>
          </a:prstGeom>
        </p:spPr>
        <p:txBody>
          <a:bodyPr/>
          <a:lstStyle>
            <a:lvl1pPr>
              <a:defRPr sz="2025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1575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0678" y="6333445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162" y="293024"/>
            <a:ext cx="1080655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9449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42B0-3094-4534-868F-19AFC4B7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CE393-660C-40B7-B2AC-57B70079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B1454-9630-45FC-B9CB-22A04FBC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FF7698-0569-4932-B4BC-89ED94D00D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FE1C5-1D11-42C5-BD52-0E42CAB0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EB452-5E08-4682-AF1D-A3B09049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0EAC94B-A92F-488E-A079-FEA07530A0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3177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07E76-5E32-4AC6-A2F8-72D3B10B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FF7698-0569-4932-B4BC-89ED94D00D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05/05/2021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11715-2A0D-4009-BE3C-05BE396B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98909-3E4E-4391-B23D-CDFAF8922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0EAC94B-A92F-488E-A079-FEA07530A0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1530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5211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646098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5739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9334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78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29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98275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661614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646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6408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589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44624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0954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81776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9778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95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235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7227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3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23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5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4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890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25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46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61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64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1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41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41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059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286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Sla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031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50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1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331480"/>
            <a:ext cx="1422000" cy="48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51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0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630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30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88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02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540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es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45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30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1621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82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81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713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51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859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8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750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0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78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26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05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95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0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284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5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66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47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71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77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Purpl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05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ntity Name Placeholder"/>
          <p:cNvSpPr>
            <a:spLocks noGrp="1"/>
          </p:cNvSpPr>
          <p:nvPr>
            <p:ph type="ftr" sz="quarter" idx="3"/>
          </p:nvPr>
        </p:nvSpPr>
        <p:spPr>
          <a:xfrm>
            <a:off x="5765041" y="6449387"/>
            <a:ext cx="2895600" cy="28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algn="r"/>
            <a:r>
              <a:rPr lang="de-DE"/>
              <a:t>Hogan Lovells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4"/>
          </p:nvPr>
        </p:nvSpPr>
        <p:spPr>
          <a:xfrm>
            <a:off x="8676542" y="6482519"/>
            <a:ext cx="305532" cy="215444"/>
          </a:xfrm>
          <a:prstGeom prst="rect">
            <a:avLst/>
          </a:prstGeom>
        </p:spPr>
        <p:txBody>
          <a:bodyPr vert="horz" wrap="none" lIns="0" tIns="45720" rIns="91440" bIns="45720" rtlCol="0" anchor="ctr">
            <a:spAutoFit/>
          </a:bodyPr>
          <a:lstStyle>
            <a:lvl1pPr algn="r">
              <a:defRPr sz="80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|  </a:t>
            </a:r>
            <a:fld id="{6967D197-2218-4700-B211-63EF06F51A7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Line under Title"/>
          <p:cNvCxnSpPr/>
          <p:nvPr userDrawn="1"/>
        </p:nvCxnSpPr>
        <p:spPr>
          <a:xfrm flipH="1">
            <a:off x="288000" y="980303"/>
            <a:ext cx="8568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"/>
          <p:cNvSpPr>
            <a:spLocks noGrp="1"/>
          </p:cNvSpPr>
          <p:nvPr>
            <p:ph sz="quarter" idx="12"/>
          </p:nvPr>
        </p:nvSpPr>
        <p:spPr>
          <a:xfrm>
            <a:off x="288000" y="1200000"/>
            <a:ext cx="8568000" cy="52504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82290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PD 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55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ection break o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369" r="76" b="325"/>
          <a:stretch/>
        </p:blipFill>
        <p:spPr>
          <a:xfrm>
            <a:off x="-42422" y="-735291"/>
            <a:ext cx="9253538" cy="760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3" y="493200"/>
            <a:ext cx="1081388" cy="824612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spect="1"/>
          </p:cNvSpPr>
          <p:nvPr userDrawn="1"/>
        </p:nvSpPr>
        <p:spPr>
          <a:xfrm>
            <a:off x="-1" y="1674834"/>
            <a:ext cx="4564743" cy="2663369"/>
          </a:xfrm>
          <a:prstGeom prst="rect">
            <a:avLst/>
          </a:prstGeom>
          <a:solidFill>
            <a:srgbClr val="58595B">
              <a:alpha val="81000"/>
            </a:srgbClr>
          </a:solidFill>
        </p:spPr>
        <p:txBody>
          <a:bodyPr wrap="square" rtlCol="0">
            <a:normAutofit/>
          </a:bodyPr>
          <a:lstStyle/>
          <a:p>
            <a:endParaRPr lang="en-US" sz="2100" baseline="0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9196" y="1761560"/>
            <a:ext cx="4184204" cy="2299453"/>
          </a:xfrm>
        </p:spPr>
        <p:txBody>
          <a:bodyPr anchor="ctr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72567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57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98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58595B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9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6402"/>
            <a:ext cx="3886200" cy="48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1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592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3" y="6363946"/>
            <a:ext cx="58954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97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2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878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8651" y="856801"/>
            <a:ext cx="7967663" cy="5270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1261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3600" y="547688"/>
            <a:ext cx="4306338" cy="56007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51376" y="539750"/>
            <a:ext cx="4233863" cy="56086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6131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348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32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0925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043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IPD End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393" y="494063"/>
            <a:ext cx="1407329" cy="10699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19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D2EB1-05D2-9642-AA80-54ADF3532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4" y="3110948"/>
            <a:ext cx="6844692" cy="3747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82DFB-2757-A342-B53B-E42154CA63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3809" y="258417"/>
            <a:ext cx="2257045" cy="2397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4115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1" y="446400"/>
            <a:ext cx="8161200" cy="9047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5159909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Notes: further details here (or delete)</a:t>
            </a: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57199" y="5355145"/>
            <a:ext cx="8161200" cy="180000"/>
          </a:xfrm>
          <a:prstGeom prst="rect">
            <a:avLst/>
          </a:prstGeom>
          <a:noFill/>
          <a:ln>
            <a:noFill/>
          </a:ln>
        </p:spPr>
        <p:txBody>
          <a:bodyPr vert="horz" lIns="9000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GB" sz="10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Source: details here (or delete)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240" y="5982786"/>
            <a:ext cx="432000" cy="215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>
            <a:lvl1pPr marL="0" algn="l" defTabSz="914400" rtl="0" eaLnBrk="1" latinLnBrk="0" hangingPunct="1">
              <a:defRPr lang="en-GB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A5D3365-643E-416A-BD78-4DDB1A3949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544638"/>
            <a:ext cx="8161338" cy="34305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11248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7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WhiteDotted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0364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3511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51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445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6269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225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364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9153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855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3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19" Type="http://schemas.openxmlformats.org/officeDocument/2006/relationships/image" Target="../media/image36.jpeg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image" Target="../media/image39.pn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19" Type="http://schemas.openxmlformats.org/officeDocument/2006/relationships/image" Target="../media/image40.jpeg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43.pn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80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3.xml"/><Relationship Id="rId18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206.xml"/><Relationship Id="rId39" Type="http://schemas.openxmlformats.org/officeDocument/2006/relationships/image" Target="../media/image48.png"/><Relationship Id="rId21" Type="http://schemas.openxmlformats.org/officeDocument/2006/relationships/slideLayout" Target="../slideLayouts/slideLayout201.xml"/><Relationship Id="rId34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205.xml"/><Relationship Id="rId33" Type="http://schemas.openxmlformats.org/officeDocument/2006/relationships/slideLayout" Target="../slideLayouts/slideLayout213.xml"/><Relationship Id="rId38" Type="http://schemas.openxmlformats.org/officeDocument/2006/relationships/theme" Target="../theme/theme16.xml"/><Relationship Id="rId2" Type="http://schemas.openxmlformats.org/officeDocument/2006/relationships/slideLayout" Target="../slideLayouts/slideLayout182.xml"/><Relationship Id="rId16" Type="http://schemas.openxmlformats.org/officeDocument/2006/relationships/slideLayout" Target="../slideLayouts/slideLayout196.xml"/><Relationship Id="rId20" Type="http://schemas.openxmlformats.org/officeDocument/2006/relationships/slideLayout" Target="../slideLayouts/slideLayout200.xml"/><Relationship Id="rId29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24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12.xml"/><Relationship Id="rId37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203.xml"/><Relationship Id="rId28" Type="http://schemas.openxmlformats.org/officeDocument/2006/relationships/slideLayout" Target="../slideLayouts/slideLayout208.xml"/><Relationship Id="rId36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190.xml"/><Relationship Id="rId19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202.xml"/><Relationship Id="rId27" Type="http://schemas.openxmlformats.org/officeDocument/2006/relationships/slideLayout" Target="../slideLayouts/slideLayout207.xml"/><Relationship Id="rId30" Type="http://schemas.openxmlformats.org/officeDocument/2006/relationships/slideLayout" Target="../slideLayouts/slideLayout210.xml"/><Relationship Id="rId35" Type="http://schemas.openxmlformats.org/officeDocument/2006/relationships/slideLayout" Target="../slideLayouts/slideLayout215.xml"/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image" Target="../media/image56.tiff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40.xml"/><Relationship Id="rId19" Type="http://schemas.openxmlformats.org/officeDocument/2006/relationships/theme" Target="../theme/theme18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5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3.xml"/><Relationship Id="rId15" Type="http://schemas.openxmlformats.org/officeDocument/2006/relationships/theme" Target="../theme/theme19.xml"/><Relationship Id="rId10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13" Type="http://schemas.openxmlformats.org/officeDocument/2006/relationships/slideLayout" Target="../slideLayouts/slideLayout27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74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264.xml"/><Relationship Id="rId16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72.xml"/><Relationship Id="rId19" Type="http://schemas.openxmlformats.org/officeDocument/2006/relationships/image" Target="../media/image57.png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Relationship Id="rId14" Type="http://schemas.openxmlformats.org/officeDocument/2006/relationships/slideLayout" Target="../slideLayouts/slideLayout276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1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8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6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286.xml"/><Relationship Id="rId16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90.xml"/><Relationship Id="rId11" Type="http://schemas.openxmlformats.org/officeDocument/2006/relationships/slideLayout" Target="../slideLayouts/slideLayout295.xml"/><Relationship Id="rId5" Type="http://schemas.openxmlformats.org/officeDocument/2006/relationships/slideLayout" Target="../slideLayouts/slideLayout289.xml"/><Relationship Id="rId1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294.xml"/><Relationship Id="rId4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9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  <p:sldLayoutId id="2147483894" r:id="rId3"/>
    <p:sldLayoutId id="2147483893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4" r:id="rId10"/>
    <p:sldLayoutId id="2147483712" r:id="rId11"/>
    <p:sldLayoutId id="2147483900" r:id="rId12"/>
    <p:sldLayoutId id="2147483901" r:id="rId13"/>
    <p:sldLayoutId id="2147483902" r:id="rId14"/>
    <p:sldLayoutId id="2147483903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B44C0-FF5A-4AD9-B41B-E8824FE3E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8" y="897497"/>
            <a:ext cx="8373979" cy="7442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9B95B-2942-4D6B-A7E0-1E3FAA51F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8" y="2181726"/>
            <a:ext cx="8373979" cy="3995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0E971-E301-41E5-84B9-9E747513C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9872" y="6392169"/>
            <a:ext cx="4581257" cy="2758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GB" b="1"/>
              <a:t>Presentation title </a:t>
            </a:r>
            <a:r>
              <a:rPr lang="en-GB"/>
              <a:t>Section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4B6C-1F54-4792-A282-7D74E79EB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2199" y="6393600"/>
            <a:ext cx="283796" cy="279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75" b="1">
                <a:solidFill>
                  <a:schemeClr val="tx2"/>
                </a:solidFill>
              </a:defRPr>
            </a:lvl1pPr>
          </a:lstStyle>
          <a:p>
            <a:fld id="{B3D29D02-703E-4631-95A9-4E3B059CE6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73" r:id="rId7"/>
    <p:sldLayoutId id="2147483874" r:id="rId8"/>
    <p:sldLayoutId id="2147483848" r:id="rId9"/>
    <p:sldLayoutId id="2147483849" r:id="rId10"/>
  </p:sldLayoutIdLst>
  <p:hf hdr="0" dt="0"/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25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875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Arial" panose="020B0604020202020204" pitchFamily="34" charset="0"/>
        <a:buNone/>
        <a:defRPr sz="135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None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5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0000" indent="-135000" algn="l" defTabSz="685800" rtl="0" eaLnBrk="1" latinLnBrk="0" hangingPunct="1">
        <a:lnSpc>
          <a:spcPts val="1650"/>
        </a:lnSpc>
        <a:spcBef>
          <a:spcPts val="0"/>
        </a:spcBef>
        <a:spcAft>
          <a:spcPts val="450"/>
        </a:spcAft>
        <a:buFont typeface="Symbol" panose="05050102010706020507" pitchFamily="18" charset="2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9C613-73C2-6B45-A903-5463DEB14C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CCA834-663B-43CB-BC80-A9BB19E65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3002" y="63994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ED43767-B54B-415A-807D-A183216F91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4464E-8535-2845-B68A-44AD0CDC59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850D70-1260-48A3-82BE-FA8BCEA0EE3C}"/>
              </a:ext>
            </a:extLst>
          </p:cNvPr>
          <p:cNvSpPr/>
          <p:nvPr userDrawn="1"/>
        </p:nvSpPr>
        <p:spPr>
          <a:xfrm>
            <a:off x="340821" y="6389500"/>
            <a:ext cx="6591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/>
              <a:t>CIPD Leaders in Learning : Learning Cultures – 27 July 2020</a:t>
            </a:r>
          </a:p>
          <a:p>
            <a:r>
              <a:rPr lang="en-GB" sz="1000"/>
              <a:t>Lucia Capobianco, Senior L&amp;D Officer</a:t>
            </a:r>
          </a:p>
        </p:txBody>
      </p:sp>
    </p:spTree>
    <p:extLst>
      <p:ext uri="{BB962C8B-B14F-4D97-AF65-F5344CB8AC3E}">
        <p14:creationId xmlns:p14="http://schemas.microsoft.com/office/powerpoint/2010/main" val="39617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6381533"/>
            <a:ext cx="792956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1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B6AA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254000" y="4338000"/>
            <a:ext cx="1890000" cy="2520000"/>
          </a:xfrm>
          <a:prstGeom prst="rect">
            <a:avLst/>
          </a:prstGeom>
          <a:blipFill dpi="0" rotWithShape="1">
            <a:blip r:embed="rId18">
              <a:alphaModFix amt="6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9" y="6381534"/>
            <a:ext cx="594717" cy="26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00797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8B6AA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8B6AA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360000" y="6270171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0000" y="348343"/>
            <a:ext cx="842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55761" y="6378395"/>
            <a:ext cx="126638" cy="9233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/>
          <a:p>
            <a:fld id="{F9EEDEC3-62C2-4363-BB26-E6EA1895165E}" type="slidenum">
              <a:rPr lang="en-GB" sz="600" b="1" i="0" smtClean="0">
                <a:solidFill>
                  <a:schemeClr val="tx1"/>
                </a:solidFill>
                <a:latin typeface="+mn-lt"/>
                <a:cs typeface="Tahoma"/>
              </a:rPr>
              <a:pPr/>
              <a:t>‹#›</a:t>
            </a:fld>
            <a:endParaRPr lang="en-GB" sz="600" b="1" i="0">
              <a:solidFill>
                <a:schemeClr val="tx1"/>
              </a:solidFill>
              <a:latin typeface="+mn-lt"/>
              <a:cs typeface="Tahoma"/>
            </a:endParaRPr>
          </a:p>
        </p:txBody>
      </p:sp>
      <p:sp>
        <p:nvSpPr>
          <p:cNvPr id="11" name="Text Placeholder 13"/>
          <p:cNvSpPr>
            <a:spLocks noGrp="1"/>
          </p:cNvSpPr>
          <p:nvPr>
            <p:ph type="body" idx="1"/>
          </p:nvPr>
        </p:nvSpPr>
        <p:spPr>
          <a:xfrm>
            <a:off x="360000" y="1492800"/>
            <a:ext cx="8424000" cy="457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B500E-E8C0-40B7-A297-62212558B8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001" y="449647"/>
            <a:ext cx="1331999" cy="3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5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8" r:id="rId2"/>
    <p:sldLayoutId id="2147483909" r:id="rId3"/>
    <p:sldLayoutId id="2147483910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b="1" i="0" kern="1200" baseline="0">
          <a:solidFill>
            <a:srgbClr val="715AA3"/>
          </a:solidFill>
          <a:latin typeface="Tahoma"/>
          <a:ea typeface="+mj-ea"/>
          <a:cs typeface="Tahoma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2pPr>
      <a:lvl3pPr marL="1809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3pPr>
      <a:lvl4pPr marL="355600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4pPr>
      <a:lvl5pPr marL="536575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 baseline="0">
          <a:solidFill>
            <a:schemeClr val="tx1"/>
          </a:solidFill>
          <a:latin typeface="Tahoma"/>
          <a:ea typeface="+mn-ea"/>
          <a:cs typeface="Tahoma"/>
        </a:defRPr>
      </a:lvl5pPr>
      <a:lvl6pPr marL="719138" indent="-182563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6pPr>
      <a:lvl7pPr marL="9001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7pPr>
      <a:lvl8pPr marL="1074738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8pPr>
      <a:lvl9pPr marL="1255713" indent="-18097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Tahoma"/>
          <a:ea typeface="+mn-ea"/>
          <a:cs typeface="Tahom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D1E16FE-C091-1741-8C50-1B45B507E7D5}"/>
              </a:ext>
            </a:extLst>
          </p:cNvPr>
          <p:cNvSpPr txBox="1">
            <a:spLocks/>
          </p:cNvSpPr>
          <p:nvPr userDrawn="1"/>
        </p:nvSpPr>
        <p:spPr>
          <a:xfrm>
            <a:off x="8504995" y="6478809"/>
            <a:ext cx="351000" cy="17206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C3BBC56-5B77-964C-A5B4-F225189E1B1A}" type="slidenum">
              <a:rPr lang="en-US" sz="600" i="0" smtClean="0">
                <a:solidFill>
                  <a:schemeClr val="tx1"/>
                </a:solidFill>
              </a:rPr>
              <a:pPr algn="r"/>
              <a:t>‹#›</a:t>
            </a:fld>
            <a:endParaRPr lang="en-US" sz="600" i="0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C7EDFF-6FB0-1D4F-87C5-30AE28DCF569}"/>
              </a:ext>
            </a:extLst>
          </p:cNvPr>
          <p:cNvGrpSpPr/>
          <p:nvPr userDrawn="1"/>
        </p:nvGrpSpPr>
        <p:grpSpPr>
          <a:xfrm flipV="1">
            <a:off x="349777" y="6175404"/>
            <a:ext cx="8416844" cy="60959"/>
            <a:chOff x="804397" y="4076986"/>
            <a:chExt cx="7363326" cy="457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E71E0B-2C37-F94D-9ECB-10C1909E3C26}"/>
                </a:ext>
              </a:extLst>
            </p:cNvPr>
            <p:cNvSpPr/>
            <p:nvPr userDrawn="1"/>
          </p:nvSpPr>
          <p:spPr>
            <a:xfrm>
              <a:off x="804397" y="4076986"/>
              <a:ext cx="2454442" cy="45719"/>
            </a:xfrm>
            <a:prstGeom prst="rect">
              <a:avLst/>
            </a:prstGeom>
            <a:solidFill>
              <a:srgbClr val="1777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9CE7E9-36D9-1C46-81BD-4F25A96120CD}"/>
                </a:ext>
              </a:extLst>
            </p:cNvPr>
            <p:cNvSpPr/>
            <p:nvPr userDrawn="1"/>
          </p:nvSpPr>
          <p:spPr>
            <a:xfrm>
              <a:off x="3258839" y="4076986"/>
              <a:ext cx="2454442" cy="45719"/>
            </a:xfrm>
            <a:prstGeom prst="rect">
              <a:avLst/>
            </a:prstGeom>
            <a:solidFill>
              <a:srgbClr val="67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727163-1A5A-4745-BA06-65AEBC8F6FA3}"/>
                </a:ext>
              </a:extLst>
            </p:cNvPr>
            <p:cNvSpPr/>
            <p:nvPr userDrawn="1"/>
          </p:nvSpPr>
          <p:spPr>
            <a:xfrm>
              <a:off x="5713281" y="4076986"/>
              <a:ext cx="2454442" cy="45719"/>
            </a:xfrm>
            <a:prstGeom prst="rect">
              <a:avLst/>
            </a:prstGeom>
            <a:solidFill>
              <a:srgbClr val="048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>
                <a:latin typeface="Calibri" panose="020F0502020204030204" pitchFamily="34" charset="0"/>
              </a:endParaRPr>
            </a:p>
          </p:txBody>
        </p:sp>
      </p:grp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25090EEA-E793-094D-9A6E-B14DA1695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643" y="6236368"/>
            <a:ext cx="8001459" cy="247501"/>
          </a:xfrm>
          <a:prstGeom prst="rect">
            <a:avLst/>
          </a:prstGeom>
        </p:spPr>
        <p:txBody>
          <a:bodyPr anchor="t"/>
          <a:lstStyle>
            <a:lvl1pPr>
              <a:defRPr sz="800" b="0" i="0">
                <a:solidFill>
                  <a:schemeClr val="bg2"/>
                </a:solidFill>
                <a:latin typeface="Calibri" panose="020F0502020204030204" pitchFamily="34" charset="0"/>
                <a:ea typeface="Century Gothic" charset="0"/>
                <a:cs typeface="Century Gothic" charset="0"/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3CE42-EDDA-FB42-B999-D6C9DFC448A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868" y="170609"/>
            <a:ext cx="1106645" cy="37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4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  <p:sldLayoutId id="2147483950" r:id="rId27"/>
    <p:sldLayoutId id="2147483951" r:id="rId28"/>
    <p:sldLayoutId id="2147483952" r:id="rId29"/>
    <p:sldLayoutId id="2147483953" r:id="rId30"/>
    <p:sldLayoutId id="2147483954" r:id="rId31"/>
    <p:sldLayoutId id="2147483955" r:id="rId32"/>
    <p:sldLayoutId id="2147483956" r:id="rId33"/>
    <p:sldLayoutId id="2147483957" r:id="rId34"/>
    <p:sldLayoutId id="2147483958" r:id="rId35"/>
    <p:sldLayoutId id="2147483959" r:id="rId36"/>
    <p:sldLayoutId id="2147483960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783" rtl="0" eaLnBrk="1" latinLnBrk="0" hangingPunct="1">
        <a:lnSpc>
          <a:spcPts val="3120"/>
        </a:lnSpc>
        <a:spcBef>
          <a:spcPct val="0"/>
        </a:spcBef>
        <a:buNone/>
        <a:defRPr sz="2600" b="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bg2"/>
          </a:solidFill>
          <a:latin typeface="+mj-lt"/>
          <a:ea typeface="+mn-ea"/>
          <a:cs typeface="+mn-cs"/>
        </a:defRPr>
      </a:lvl1pPr>
      <a:lvl2pPr marL="0" indent="0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bg2"/>
          </a:solidFill>
          <a:latin typeface="+mj-lt"/>
          <a:ea typeface="+mn-ea"/>
          <a:cs typeface="+mn-cs"/>
        </a:defRPr>
      </a:lvl2pPr>
      <a:lvl3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3pPr>
      <a:lvl4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4pPr>
      <a:lvl5pPr marL="179996" indent="-179996" algn="l" defTabSz="685783" rtl="0" eaLnBrk="1" latinLnBrk="0" hangingPunct="1">
        <a:lnSpc>
          <a:spcPts val="132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j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>
          <p15:clr>
            <a:srgbClr val="F26B43"/>
          </p15:clr>
        </p15:guide>
        <p15:guide id="2" pos="216">
          <p15:clr>
            <a:srgbClr val="F26B43"/>
          </p15:clr>
        </p15:guide>
        <p15:guide id="3" orient="horz" pos="828">
          <p15:clr>
            <a:srgbClr val="F26B43"/>
          </p15:clr>
        </p15:guide>
        <p15:guide id="4" orient="horz" pos="2916">
          <p15:clr>
            <a:srgbClr val="F26B43"/>
          </p15:clr>
        </p15:guide>
        <p15:guide id="5" pos="5520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29/01/2020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Copyright © Cruse Bereavement Care February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FBFC64A7-C6F7-4E64-84A0-169F7079270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G:\Shared Folder\LOGO (Cruse)\NEW LOGO Aug 2012\Cruse_logos_2012\General use\CMYK\Cruse_logo_CMYK_300dpi.t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2658"/>
            <a:ext cx="2448312" cy="94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9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11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8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  <p:sldLayoutId id="2147484005" r:id="rId18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138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rgbClr val="DA1D52"/>
        </a:buClr>
        <a:buFont typeface="Arial" panose="020B0604020202020204" pitchFamily="34" charset="0"/>
        <a:buChar char="•"/>
        <a:defRPr sz="1575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DA1D52"/>
        </a:buClr>
        <a:buFont typeface="Arial" panose="020B0604020202020204" pitchFamily="34" charset="0"/>
        <a:buChar char="•"/>
        <a:defRPr sz="1125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DA1D52"/>
        </a:buClr>
        <a:buFont typeface="Arial" panose="020B0604020202020204" pitchFamily="34" charset="0"/>
        <a:buChar char="•"/>
        <a:defRPr sz="1013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DA1D52"/>
        </a:buClr>
        <a:buFont typeface="Arial" panose="020B0604020202020204" pitchFamily="34" charset="0"/>
        <a:buChar char="•"/>
        <a:defRPr sz="1013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5" y="6363947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5"/>
            <a:ext cx="1798476" cy="1798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2" y="5706082"/>
            <a:ext cx="1665663" cy="16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1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1875" kern="1200" baseline="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01E9A1-56A8-4240-8949-AA6D93634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7B9CF-5B75-44FE-AA7D-4BE4F8D2A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0D369-0441-4901-A77B-768C89C53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640F7-B233-4B69-8B87-22FD5A1A88A6}" type="datetimeFigureOut">
              <a:rPr lang="en-GB" smtClean="0"/>
              <a:t>05/05/2021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A9F5B-97DD-48FD-B379-64A0C5FDC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596F1-4D10-4F00-A458-68C1A3587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EB626-A4A8-416D-937C-13941E1B71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74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72" r:id="rId5"/>
    <p:sldLayoutId id="2147484073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4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D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3" y="6363946"/>
            <a:ext cx="78605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6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D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24" y="5059524"/>
            <a:ext cx="1798476" cy="1798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650" y="5766299"/>
            <a:ext cx="1557597" cy="155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DA1D52"/>
        </a:buClr>
        <a:buFont typeface="Arial" panose="020B0604020202020204" pitchFamily="34" charset="0"/>
        <a:buChar char="•"/>
        <a:defRPr sz="2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3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21624"/>
            <a:ext cx="7886700" cy="489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09" y="4484012"/>
            <a:ext cx="1780491" cy="23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6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975" r:id="rId17"/>
    <p:sldLayoutId id="2147483976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rgbClr val="520D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A1D52"/>
        </a:buClr>
        <a:buFont typeface="Arial" panose="020B0604020202020204" pitchFamily="34" charset="0"/>
        <a:buChar char="•"/>
        <a:defRPr sz="21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5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A1D52"/>
        </a:buClr>
        <a:buFont typeface="Arial" panose="020B0604020202020204" pitchFamily="34" charset="0"/>
        <a:buChar char="•"/>
        <a:defRPr sz="135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C1156-9F48-442B-9650-93B414C8510A}" type="datetimeFigureOut">
              <a:rPr lang="en-GB" smtClean="0"/>
              <a:pPr/>
              <a:t>05/05/2021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D72C-7A67-4C52-B3B9-1710A04F6D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0"/>
            <a:srcRect l="45245" t="41210" r="46818" b="55272"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0"/>
            <a:srcRect l="15386" t="41210" r="11606" b="55305"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397" y="952970"/>
            <a:ext cx="8373207" cy="3877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397" y="1963866"/>
            <a:ext cx="8373207" cy="233910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Heading</a:t>
            </a:r>
          </a:p>
          <a:p>
            <a:pPr lvl="1"/>
            <a:r>
              <a:rPr lang="en-US"/>
              <a:t>Body text</a:t>
            </a:r>
          </a:p>
          <a:p>
            <a:pPr lvl="2"/>
            <a:r>
              <a:rPr lang="en-US"/>
              <a:t>Bullet (level 1)</a:t>
            </a:r>
          </a:p>
          <a:p>
            <a:pPr lvl="3"/>
            <a:r>
              <a:rPr lang="en-US"/>
              <a:t>Bullet (level 2)</a:t>
            </a:r>
          </a:p>
          <a:p>
            <a:pPr lvl="4"/>
            <a:r>
              <a:rPr lang="en-US"/>
              <a:t>Bullet (level 3)</a:t>
            </a:r>
          </a:p>
          <a:p>
            <a:pPr lvl="5"/>
            <a:r>
              <a:rPr lang="en-US"/>
              <a:t>Bullet (level 4)</a:t>
            </a:r>
          </a:p>
          <a:p>
            <a:pPr lvl="6"/>
            <a:r>
              <a:rPr lang="en-US"/>
              <a:t>Key message text</a:t>
            </a: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380999" y="1788536"/>
            <a:ext cx="838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85397" y="361950"/>
            <a:ext cx="8373207" cy="351196"/>
            <a:chOff x="385397" y="1493628"/>
            <a:chExt cx="8373207" cy="351196"/>
          </a:xfrm>
        </p:grpSpPr>
        <p:sp>
          <p:nvSpPr>
            <p:cNvPr id="19" name="Rectangle 18"/>
            <p:cNvSpPr/>
            <p:nvPr userDrawn="1"/>
          </p:nvSpPr>
          <p:spPr>
            <a:xfrm>
              <a:off x="385397" y="1493628"/>
              <a:ext cx="1551044" cy="3478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207560" y="1493628"/>
              <a:ext cx="1551044" cy="34787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>
                <a:solidFill>
                  <a:srgbClr val="FFFFFF"/>
                </a:solidFill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5937" y="1493628"/>
              <a:ext cx="792088" cy="351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6000" y="1493628"/>
              <a:ext cx="7286171" cy="347872"/>
            </a:xfrm>
            <a:prstGeom prst="rect">
              <a:avLst/>
            </a:prstGeom>
          </p:spPr>
        </p:pic>
      </p:grpSp>
      <p:sp>
        <p:nvSpPr>
          <p:cNvPr id="11" name="Footer Placeholder 4"/>
          <p:cNvSpPr txBox="1">
            <a:spLocks/>
          </p:cNvSpPr>
          <p:nvPr/>
        </p:nvSpPr>
        <p:spPr>
          <a:xfrm>
            <a:off x="2555776" y="6566325"/>
            <a:ext cx="6202829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95690" rtl="0" eaLnBrk="1" latinLnBrk="0" hangingPunct="1"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27100"/>
            <a:r>
              <a:rPr lang="en-GB" sz="700" b="0">
                <a:solidFill>
                  <a:srgbClr val="999999"/>
                </a:solidFill>
              </a:rPr>
              <a:t>Copyright 2016 © Lewis Silkin LLP. All Rights Reserved. lewissilkin.com	</a:t>
            </a:r>
            <a:fld id="{8997EE35-0505-4E8B-8EED-B674149DBCD9}" type="slidenum">
              <a:rPr lang="en-GB" sz="900" b="1" smtClean="0">
                <a:solidFill>
                  <a:schemeClr val="tx1"/>
                </a:solidFill>
              </a:rPr>
              <a:pPr algn="r" defTabSz="927100"/>
              <a:t>‹#›</a:t>
            </a:fld>
            <a:endParaRPr lang="en-GB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75" r:id="rId14"/>
  </p:sldLayoutIdLst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Wingdings" panose="05000000000000000000" pitchFamily="2" charset="2"/>
        <a:buChar char="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781903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240">
          <p15:clr>
            <a:srgbClr val="F26B43"/>
          </p15:clr>
        </p15:guide>
        <p15:guide id="6" pos="5520">
          <p15:clr>
            <a:srgbClr val="F26B43"/>
          </p15:clr>
        </p15:guide>
        <p15:guide id="7" orient="horz" pos="3930">
          <p15:clr>
            <a:srgbClr val="F26B43"/>
          </p15:clr>
        </p15:guide>
        <p15:guide id="8" orient="horz" pos="848">
          <p15:clr>
            <a:srgbClr val="F26B43"/>
          </p15:clr>
        </p15:guide>
        <p15:guide id="9" orient="horz" pos="1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8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8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8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8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8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7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83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8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hyperlink" Target="https://moneyandpensionsservice.org.uk/" TargetMode="External"/><Relationship Id="rId1" Type="http://schemas.openxmlformats.org/officeDocument/2006/relationships/slideLayout" Target="../slideLayouts/slideLayout28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hyperlink" Target="https://memberbenefits.cipd.co.uk/" TargetMode="External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hyperlink" Target="https://memberbenefits.cipd.co.uk/" TargetMode="Externa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CIPD Coronavirus webinar 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139" y="3602038"/>
            <a:ext cx="7082725" cy="165576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en-US" dirty="0"/>
          </a:p>
          <a:p>
            <a:r>
              <a:rPr lang="en-GB" dirty="0">
                <a:latin typeface="Arial"/>
                <a:cs typeface="Arial"/>
              </a:rPr>
              <a:t>Supporting the mental wellbeing of frontline workers</a:t>
            </a:r>
            <a:endParaRPr lang="en-GB" sz="2400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06 May 2021</a:t>
            </a:r>
          </a:p>
        </p:txBody>
      </p:sp>
    </p:spTree>
    <p:extLst>
      <p:ext uri="{BB962C8B-B14F-4D97-AF65-F5344CB8AC3E}">
        <p14:creationId xmlns:p14="http://schemas.microsoft.com/office/powerpoint/2010/main" val="105550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C67F-919E-4444-8E95-54D83655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839"/>
            <a:ext cx="7886700" cy="1231200"/>
          </a:xfrm>
        </p:spPr>
        <p:txBody>
          <a:bodyPr>
            <a:normAutofit/>
          </a:bodyPr>
          <a:lstStyle/>
          <a:p>
            <a:pPr algn="ctr"/>
            <a:r>
              <a:rPr lang="en-GB" sz="3000" dirty="0"/>
              <a:t>Impact of Covid-19 lockdown on employee health and wellbeing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805408-EC19-4025-AFC9-C92BB2E8280F}"/>
              </a:ext>
            </a:extLst>
          </p:cNvPr>
          <p:cNvSpPr txBox="1"/>
          <p:nvPr/>
        </p:nvSpPr>
        <p:spPr>
          <a:xfrm>
            <a:off x="561975" y="1588917"/>
            <a:ext cx="802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Employees: As a result of the COVID-19 lockdown, are the following better or worse off?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91A55F-3ED5-4226-A9AC-761FBB0B6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541462"/>
            <a:ext cx="80200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0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01F7-621C-49E4-99EF-B74C6D20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3817"/>
            <a:ext cx="7886700" cy="1383424"/>
          </a:xfrm>
        </p:spPr>
        <p:txBody>
          <a:bodyPr>
            <a:normAutofit/>
          </a:bodyPr>
          <a:lstStyle/>
          <a:p>
            <a:pPr algn="ctr"/>
            <a:r>
              <a:rPr lang="en-GB" sz="3000" dirty="0"/>
              <a:t>Factors that can undermine mental wellbeing of front-line workers</a:t>
            </a:r>
          </a:p>
        </p:txBody>
      </p:sp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A7EE5646-86A1-4CC0-A8DB-F86A3769FB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784182"/>
              </p:ext>
            </p:extLst>
          </p:nvPr>
        </p:nvGraphicFramePr>
        <p:xfrm>
          <a:off x="628650" y="1737241"/>
          <a:ext cx="7886700" cy="396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57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237D1-3214-42D3-A229-8AC5F492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1337867"/>
            <a:ext cx="2828779" cy="4187361"/>
          </a:xfrm>
        </p:spPr>
        <p:txBody>
          <a:bodyPr anchor="ctr">
            <a:normAutofit/>
          </a:bodyPr>
          <a:lstStyle/>
          <a:p>
            <a:r>
              <a:rPr lang="en-GB" sz="4050" dirty="0">
                <a:latin typeface="Arial"/>
                <a:cs typeface="Arial"/>
              </a:rPr>
              <a:t>Managing and preventing stress key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20588" y="3454289"/>
            <a:ext cx="4057650" cy="13716"/>
          </a:xfrm>
          <a:custGeom>
            <a:avLst/>
            <a:gdLst>
              <a:gd name="connsiteX0" fmla="*/ 0 w 4057650"/>
              <a:gd name="connsiteY0" fmla="*/ 0 h 13716"/>
              <a:gd name="connsiteX1" fmla="*/ 757428 w 4057650"/>
              <a:gd name="connsiteY1" fmla="*/ 0 h 13716"/>
              <a:gd name="connsiteX2" fmla="*/ 1474279 w 4057650"/>
              <a:gd name="connsiteY2" fmla="*/ 0 h 13716"/>
              <a:gd name="connsiteX3" fmla="*/ 2191131 w 4057650"/>
              <a:gd name="connsiteY3" fmla="*/ 0 h 13716"/>
              <a:gd name="connsiteX4" fmla="*/ 2745676 w 4057650"/>
              <a:gd name="connsiteY4" fmla="*/ 0 h 13716"/>
              <a:gd name="connsiteX5" fmla="*/ 3340798 w 4057650"/>
              <a:gd name="connsiteY5" fmla="*/ 0 h 13716"/>
              <a:gd name="connsiteX6" fmla="*/ 4057650 w 4057650"/>
              <a:gd name="connsiteY6" fmla="*/ 0 h 13716"/>
              <a:gd name="connsiteX7" fmla="*/ 4057650 w 4057650"/>
              <a:gd name="connsiteY7" fmla="*/ 13716 h 13716"/>
              <a:gd name="connsiteX8" fmla="*/ 3381375 w 4057650"/>
              <a:gd name="connsiteY8" fmla="*/ 13716 h 13716"/>
              <a:gd name="connsiteX9" fmla="*/ 2826830 w 4057650"/>
              <a:gd name="connsiteY9" fmla="*/ 13716 h 13716"/>
              <a:gd name="connsiteX10" fmla="*/ 2272284 w 4057650"/>
              <a:gd name="connsiteY10" fmla="*/ 13716 h 13716"/>
              <a:gd name="connsiteX11" fmla="*/ 1555432 w 4057650"/>
              <a:gd name="connsiteY11" fmla="*/ 13716 h 13716"/>
              <a:gd name="connsiteX12" fmla="*/ 960310 w 4057650"/>
              <a:gd name="connsiteY12" fmla="*/ 13716 h 13716"/>
              <a:gd name="connsiteX13" fmla="*/ 0 w 4057650"/>
              <a:gd name="connsiteY13" fmla="*/ 13716 h 13716"/>
              <a:gd name="connsiteX14" fmla="*/ 0 w 4057650"/>
              <a:gd name="connsiteY14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3716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378" y="4708"/>
                  <a:pt x="4057987" y="7132"/>
                  <a:pt x="4057650" y="13716"/>
                </a:cubicBezTo>
                <a:cubicBezTo>
                  <a:pt x="3743404" y="35553"/>
                  <a:pt x="3625516" y="-19495"/>
                  <a:pt x="3381375" y="13716"/>
                </a:cubicBezTo>
                <a:cubicBezTo>
                  <a:pt x="3137235" y="46927"/>
                  <a:pt x="2946571" y="-4571"/>
                  <a:pt x="2826830" y="13716"/>
                </a:cubicBezTo>
                <a:cubicBezTo>
                  <a:pt x="2707090" y="32003"/>
                  <a:pt x="2402756" y="-3140"/>
                  <a:pt x="2272284" y="13716"/>
                </a:cubicBezTo>
                <a:cubicBezTo>
                  <a:pt x="2141812" y="30572"/>
                  <a:pt x="1895935" y="13627"/>
                  <a:pt x="1555432" y="13716"/>
                </a:cubicBezTo>
                <a:cubicBezTo>
                  <a:pt x="1214929" y="13805"/>
                  <a:pt x="1103072" y="9931"/>
                  <a:pt x="960310" y="13716"/>
                </a:cubicBezTo>
                <a:cubicBezTo>
                  <a:pt x="817548" y="17501"/>
                  <a:pt x="402272" y="-33931"/>
                  <a:pt x="0" y="13716"/>
                </a:cubicBezTo>
                <a:cubicBezTo>
                  <a:pt x="-460" y="10837"/>
                  <a:pt x="38" y="6680"/>
                  <a:pt x="0" y="0"/>
                </a:cubicBezTo>
                <a:close/>
              </a:path>
              <a:path w="4057650" h="13716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980" y="3019"/>
                  <a:pt x="4057134" y="10425"/>
                  <a:pt x="4057650" y="13716"/>
                </a:cubicBezTo>
                <a:cubicBezTo>
                  <a:pt x="3865148" y="-7885"/>
                  <a:pt x="3702543" y="44896"/>
                  <a:pt x="3381375" y="13716"/>
                </a:cubicBezTo>
                <a:cubicBezTo>
                  <a:pt x="3060208" y="-17464"/>
                  <a:pt x="2956571" y="-13250"/>
                  <a:pt x="2826830" y="13716"/>
                </a:cubicBezTo>
                <a:cubicBezTo>
                  <a:pt x="2697089" y="40682"/>
                  <a:pt x="2411031" y="38582"/>
                  <a:pt x="2150555" y="13716"/>
                </a:cubicBezTo>
                <a:cubicBezTo>
                  <a:pt x="1890080" y="-11150"/>
                  <a:pt x="1741827" y="-5187"/>
                  <a:pt x="1474280" y="13716"/>
                </a:cubicBezTo>
                <a:cubicBezTo>
                  <a:pt x="1206734" y="32619"/>
                  <a:pt x="998203" y="28763"/>
                  <a:pt x="838581" y="13716"/>
                </a:cubicBezTo>
                <a:cubicBezTo>
                  <a:pt x="678959" y="-1331"/>
                  <a:pt x="187101" y="-17784"/>
                  <a:pt x="0" y="13716"/>
                </a:cubicBezTo>
                <a:cubicBezTo>
                  <a:pt x="-114" y="7033"/>
                  <a:pt x="103" y="342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05CEE9-F473-4095-9561-7E5CFE019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995885"/>
              </p:ext>
            </p:extLst>
          </p:nvPr>
        </p:nvGraphicFramePr>
        <p:xfrm>
          <a:off x="3486014" y="1337867"/>
          <a:ext cx="5175384" cy="415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622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46065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2F848-3D34-49B9-8E5E-EC58966DB541}"/>
              </a:ext>
            </a:extLst>
          </p:cNvPr>
          <p:cNvSpPr/>
          <p:nvPr/>
        </p:nvSpPr>
        <p:spPr>
          <a:xfrm>
            <a:off x="0" y="1211454"/>
            <a:ext cx="9144000" cy="87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85B2B-CC02-4E61-AE04-21AC5371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" y="666897"/>
            <a:ext cx="8408194" cy="558627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n-US" sz="3000" dirty="0"/>
              <a:t>Main causes of stress at work</a:t>
            </a:r>
          </a:p>
        </p:txBody>
      </p:sp>
      <p:pic>
        <p:nvPicPr>
          <p:cNvPr id="5" name="Content Placeholder 4" descr="Bubble chart&#10;&#10;Description automatically generated with low confidence">
            <a:extLst>
              <a:ext uri="{FF2B5EF4-FFF2-40B4-BE49-F238E27FC236}">
                <a16:creationId xmlns:a16="http://schemas.microsoft.com/office/drawing/2014/main" id="{01955F10-B531-4C29-986B-3CFB74E36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166" y="1770081"/>
            <a:ext cx="8294540" cy="420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42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5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57250"/>
            <a:ext cx="3530290" cy="51435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857250"/>
            <a:ext cx="9141714" cy="51435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3429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ED99D3-E695-4775-968A-8F628E56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97" y="1488186"/>
            <a:ext cx="2957026" cy="4005073"/>
          </a:xfrm>
        </p:spPr>
        <p:txBody>
          <a:bodyPr anchor="ctr">
            <a:normAutofit/>
          </a:bodyPr>
          <a:lstStyle/>
          <a:p>
            <a:r>
              <a:rPr lang="en-GB" sz="3300" dirty="0">
                <a:solidFill>
                  <a:schemeClr val="bg1"/>
                </a:solidFill>
              </a:rPr>
              <a:t>Good people management foundation for employee health and wellbeing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46547C3B-FD54-422E-8CB1-5C8F11380E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39415" y="1030505"/>
          <a:ext cx="4775935" cy="480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396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B6BA-7509-41F6-9AA2-CCB6D7D3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1329201"/>
            <a:ext cx="4939868" cy="964620"/>
          </a:xfrm>
        </p:spPr>
        <p:txBody>
          <a:bodyPr anchor="b">
            <a:normAutofit/>
          </a:bodyPr>
          <a:lstStyle/>
          <a:p>
            <a:r>
              <a:rPr lang="en-GB"/>
              <a:t>Early intervention and support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50311-EA4C-454A-9CD0-D9663DB0E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4" y="2686051"/>
            <a:ext cx="5152798" cy="2839064"/>
          </a:xfrm>
        </p:spPr>
        <p:txBody>
          <a:bodyPr vert="horz" lIns="68580" tIns="34290" rIns="68580" bIns="34290" rtlCol="0" anchor="t">
            <a:normAutofit/>
          </a:bodyPr>
          <a:lstStyle/>
          <a:p>
            <a:endParaRPr lang="en-GB" sz="1500" dirty="0">
              <a:latin typeface="Arial"/>
              <a:cs typeface="Arial"/>
            </a:endParaRPr>
          </a:p>
          <a:p>
            <a:endParaRPr lang="en-GB" sz="15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500" dirty="0">
                <a:latin typeface="Arial"/>
                <a:cs typeface="Arial"/>
              </a:rPr>
              <a:t>“</a:t>
            </a:r>
            <a:r>
              <a:rPr lang="en-GB" sz="1800" dirty="0">
                <a:latin typeface="Arial"/>
                <a:cs typeface="Arial"/>
              </a:rPr>
              <a:t>It’s normal behaviour for me to withdraw from everyone when I’m going through a bad patch, which inevitably ends up as a crisis. Having a manager who makes a point of looking out for everyone has changed my life.”</a:t>
            </a:r>
            <a:endParaRPr lang="en-GB" sz="1800" dirty="0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FFA11D63-D6AA-41F5-80F3-E80B589D5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09" r="26941"/>
          <a:stretch/>
        </p:blipFill>
        <p:spPr>
          <a:xfrm>
            <a:off x="16" y="857257"/>
            <a:ext cx="3476678" cy="5143493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1" y="2443588"/>
            <a:ext cx="4732020" cy="0"/>
          </a:xfrm>
          <a:prstGeom prst="line">
            <a:avLst/>
          </a:prstGeom>
          <a:ln w="19050">
            <a:solidFill>
              <a:srgbClr val="E9A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605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1090837"/>
            <a:ext cx="3249230" cy="463466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2F139-B704-4FC0-9E02-3308CF42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3" y="1721522"/>
            <a:ext cx="2897312" cy="3373294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+mj-lt"/>
                <a:cs typeface="+mj-cs"/>
              </a:rPr>
              <a:t>CIPD Health and Wellbeing report 2021 – employee viewpoint</a:t>
            </a:r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DD832B7B-720B-4B72-A99F-16BCED033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8018" y="574838"/>
            <a:ext cx="4623371" cy="57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9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1FCA6467-6C56-4D60-A3E2-B4065478C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18" r="9091"/>
          <a:stretch/>
        </p:blipFill>
        <p:spPr>
          <a:xfrm>
            <a:off x="15" y="0"/>
            <a:ext cx="9143985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1098133"/>
            <a:ext cx="5398329" cy="4422557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18F04-68C5-4052-83D1-5D10838C9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4" y="1337448"/>
            <a:ext cx="4964858" cy="1008731"/>
          </a:xfrm>
        </p:spPr>
        <p:txBody>
          <a:bodyPr>
            <a:normAutofit/>
          </a:bodyPr>
          <a:lstStyle/>
          <a:p>
            <a:r>
              <a:rPr lang="en-GB" sz="2775"/>
              <a:t>Managers need to pick up on signs of poor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EBD8-ECB0-45C1-BEA4-0036BBA18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2448572"/>
            <a:ext cx="4965379" cy="2829758"/>
          </a:xfrm>
        </p:spPr>
        <p:txBody>
          <a:bodyPr>
            <a:normAutofit/>
          </a:bodyPr>
          <a:lstStyle/>
          <a:p>
            <a:r>
              <a:rPr lang="en-GB" sz="1650" dirty="0"/>
              <a:t>People working long hours and not taking breaks </a:t>
            </a:r>
          </a:p>
          <a:p>
            <a:r>
              <a:rPr lang="en-GB" sz="1650" dirty="0"/>
              <a:t>Lateness, leaving early or extended lunches</a:t>
            </a:r>
          </a:p>
          <a:p>
            <a:r>
              <a:rPr lang="en-GB" sz="1650" dirty="0"/>
              <a:t>Absenteeism</a:t>
            </a:r>
          </a:p>
          <a:p>
            <a:r>
              <a:rPr lang="en-GB" sz="1650" dirty="0"/>
              <a:t>Presenteeism</a:t>
            </a:r>
          </a:p>
          <a:p>
            <a:r>
              <a:rPr lang="en-GB" sz="1650" dirty="0"/>
              <a:t>Uncharacteristic changes in emotional response</a:t>
            </a:r>
          </a:p>
          <a:p>
            <a:r>
              <a:rPr lang="en-GB" sz="1650" dirty="0"/>
              <a:t>Impaired/inconsistent performance </a:t>
            </a:r>
          </a:p>
          <a:p>
            <a:r>
              <a:rPr lang="en-GB" sz="1650" dirty="0"/>
              <a:t>Out-of-character conflict with colleagues</a:t>
            </a:r>
          </a:p>
        </p:txBody>
      </p:sp>
    </p:spTree>
    <p:extLst>
      <p:ext uri="{BB962C8B-B14F-4D97-AF65-F5344CB8AC3E}">
        <p14:creationId xmlns:p14="http://schemas.microsoft.com/office/powerpoint/2010/main" val="3141539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6E9A0-DBDE-440D-8DCC-E3199515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62" y="1337867"/>
            <a:ext cx="2834976" cy="4187361"/>
          </a:xfrm>
        </p:spPr>
        <p:txBody>
          <a:bodyPr anchor="ctr">
            <a:normAutofit/>
          </a:bodyPr>
          <a:lstStyle/>
          <a:p>
            <a:r>
              <a:rPr lang="en-GB" sz="3450" dirty="0">
                <a:ea typeface="Calibri" panose="020F0502020204030204" pitchFamily="34" charset="0"/>
                <a:cs typeface="Times New Roman" panose="02020603050405020304" pitchFamily="18" charset="0"/>
              </a:rPr>
              <a:t>Supporting employees with mental health difficulties</a:t>
            </a:r>
            <a:endParaRPr lang="en-GB" sz="345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20588" y="3454289"/>
            <a:ext cx="4057650" cy="13716"/>
          </a:xfrm>
          <a:custGeom>
            <a:avLst/>
            <a:gdLst>
              <a:gd name="connsiteX0" fmla="*/ 0 w 4057650"/>
              <a:gd name="connsiteY0" fmla="*/ 0 h 13716"/>
              <a:gd name="connsiteX1" fmla="*/ 757428 w 4057650"/>
              <a:gd name="connsiteY1" fmla="*/ 0 h 13716"/>
              <a:gd name="connsiteX2" fmla="*/ 1474279 w 4057650"/>
              <a:gd name="connsiteY2" fmla="*/ 0 h 13716"/>
              <a:gd name="connsiteX3" fmla="*/ 2191131 w 4057650"/>
              <a:gd name="connsiteY3" fmla="*/ 0 h 13716"/>
              <a:gd name="connsiteX4" fmla="*/ 2745676 w 4057650"/>
              <a:gd name="connsiteY4" fmla="*/ 0 h 13716"/>
              <a:gd name="connsiteX5" fmla="*/ 3340798 w 4057650"/>
              <a:gd name="connsiteY5" fmla="*/ 0 h 13716"/>
              <a:gd name="connsiteX6" fmla="*/ 4057650 w 4057650"/>
              <a:gd name="connsiteY6" fmla="*/ 0 h 13716"/>
              <a:gd name="connsiteX7" fmla="*/ 4057650 w 4057650"/>
              <a:gd name="connsiteY7" fmla="*/ 13716 h 13716"/>
              <a:gd name="connsiteX8" fmla="*/ 3381375 w 4057650"/>
              <a:gd name="connsiteY8" fmla="*/ 13716 h 13716"/>
              <a:gd name="connsiteX9" fmla="*/ 2826830 w 4057650"/>
              <a:gd name="connsiteY9" fmla="*/ 13716 h 13716"/>
              <a:gd name="connsiteX10" fmla="*/ 2272284 w 4057650"/>
              <a:gd name="connsiteY10" fmla="*/ 13716 h 13716"/>
              <a:gd name="connsiteX11" fmla="*/ 1555432 w 4057650"/>
              <a:gd name="connsiteY11" fmla="*/ 13716 h 13716"/>
              <a:gd name="connsiteX12" fmla="*/ 960310 w 4057650"/>
              <a:gd name="connsiteY12" fmla="*/ 13716 h 13716"/>
              <a:gd name="connsiteX13" fmla="*/ 0 w 4057650"/>
              <a:gd name="connsiteY13" fmla="*/ 13716 h 13716"/>
              <a:gd name="connsiteX14" fmla="*/ 0 w 4057650"/>
              <a:gd name="connsiteY14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3716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378" y="4708"/>
                  <a:pt x="4057987" y="7132"/>
                  <a:pt x="4057650" y="13716"/>
                </a:cubicBezTo>
                <a:cubicBezTo>
                  <a:pt x="3743404" y="35553"/>
                  <a:pt x="3625516" y="-19495"/>
                  <a:pt x="3381375" y="13716"/>
                </a:cubicBezTo>
                <a:cubicBezTo>
                  <a:pt x="3137235" y="46927"/>
                  <a:pt x="2946571" y="-4571"/>
                  <a:pt x="2826830" y="13716"/>
                </a:cubicBezTo>
                <a:cubicBezTo>
                  <a:pt x="2707090" y="32003"/>
                  <a:pt x="2402756" y="-3140"/>
                  <a:pt x="2272284" y="13716"/>
                </a:cubicBezTo>
                <a:cubicBezTo>
                  <a:pt x="2141812" y="30572"/>
                  <a:pt x="1895935" y="13627"/>
                  <a:pt x="1555432" y="13716"/>
                </a:cubicBezTo>
                <a:cubicBezTo>
                  <a:pt x="1214929" y="13805"/>
                  <a:pt x="1103072" y="9931"/>
                  <a:pt x="960310" y="13716"/>
                </a:cubicBezTo>
                <a:cubicBezTo>
                  <a:pt x="817548" y="17501"/>
                  <a:pt x="402272" y="-33931"/>
                  <a:pt x="0" y="13716"/>
                </a:cubicBezTo>
                <a:cubicBezTo>
                  <a:pt x="-460" y="10837"/>
                  <a:pt x="38" y="6680"/>
                  <a:pt x="0" y="0"/>
                </a:cubicBezTo>
                <a:close/>
              </a:path>
              <a:path w="4057650" h="13716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980" y="3019"/>
                  <a:pt x="4057134" y="10425"/>
                  <a:pt x="4057650" y="13716"/>
                </a:cubicBezTo>
                <a:cubicBezTo>
                  <a:pt x="3865148" y="-7885"/>
                  <a:pt x="3702543" y="44896"/>
                  <a:pt x="3381375" y="13716"/>
                </a:cubicBezTo>
                <a:cubicBezTo>
                  <a:pt x="3060208" y="-17464"/>
                  <a:pt x="2956571" y="-13250"/>
                  <a:pt x="2826830" y="13716"/>
                </a:cubicBezTo>
                <a:cubicBezTo>
                  <a:pt x="2697089" y="40682"/>
                  <a:pt x="2411031" y="38582"/>
                  <a:pt x="2150555" y="13716"/>
                </a:cubicBezTo>
                <a:cubicBezTo>
                  <a:pt x="1890080" y="-11150"/>
                  <a:pt x="1741827" y="-5187"/>
                  <a:pt x="1474280" y="13716"/>
                </a:cubicBezTo>
                <a:cubicBezTo>
                  <a:pt x="1206734" y="32619"/>
                  <a:pt x="998203" y="28763"/>
                  <a:pt x="838581" y="13716"/>
                </a:cubicBezTo>
                <a:cubicBezTo>
                  <a:pt x="678959" y="-1331"/>
                  <a:pt x="187101" y="-17784"/>
                  <a:pt x="0" y="13716"/>
                </a:cubicBezTo>
                <a:cubicBezTo>
                  <a:pt x="-114" y="7033"/>
                  <a:pt x="103" y="342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20F402-0B8C-4E9A-9E27-9F4CAB1C4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678494"/>
              </p:ext>
            </p:extLst>
          </p:nvPr>
        </p:nvGraphicFramePr>
        <p:xfrm>
          <a:off x="3486014" y="1533076"/>
          <a:ext cx="5175384" cy="415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649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46065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DE5E6C-DDDB-4670-93E5-0A8D3FF7EFBA}"/>
              </a:ext>
            </a:extLst>
          </p:cNvPr>
          <p:cNvSpPr/>
          <p:nvPr/>
        </p:nvSpPr>
        <p:spPr>
          <a:xfrm>
            <a:off x="0" y="1273996"/>
            <a:ext cx="9144000" cy="76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493D18B-AC0F-4FC2-9C94-ACF9B1ABD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65" y="2071276"/>
            <a:ext cx="8771070" cy="39130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FB9BDC-94ED-47C0-96AD-00FB2F311905}"/>
              </a:ext>
            </a:extLst>
          </p:cNvPr>
          <p:cNvSpPr/>
          <p:nvPr/>
        </p:nvSpPr>
        <p:spPr>
          <a:xfrm>
            <a:off x="0" y="5440166"/>
            <a:ext cx="4060004" cy="760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44904-D42E-4021-824B-A35191044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" y="657547"/>
            <a:ext cx="8408194" cy="873468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n-US" sz="3000" dirty="0"/>
              <a:t>Effectiveness in promoting/supporting positive mental health</a:t>
            </a:r>
          </a:p>
        </p:txBody>
      </p:sp>
    </p:spTree>
    <p:extLst>
      <p:ext uri="{BB962C8B-B14F-4D97-AF65-F5344CB8AC3E}">
        <p14:creationId xmlns:p14="http://schemas.microsoft.com/office/powerpoint/2010/main" val="254583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Welcome</a:t>
            </a:r>
            <a:br>
              <a:rPr lang="en-GB"/>
            </a:b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Arial"/>
                <a:cs typeface="Arial"/>
              </a:rPr>
              <a:t>Lesley Richard, Head of CIPD Wales, CIPD</a:t>
            </a:r>
          </a:p>
        </p:txBody>
      </p:sp>
    </p:spTree>
    <p:extLst>
      <p:ext uri="{BB962C8B-B14F-4D97-AF65-F5344CB8AC3E}">
        <p14:creationId xmlns:p14="http://schemas.microsoft.com/office/powerpoint/2010/main" val="3004830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BD835-25D4-4AE0-9643-2487C122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05" y="1854375"/>
            <a:ext cx="2766304" cy="3213543"/>
          </a:xfrm>
        </p:spPr>
        <p:txBody>
          <a:bodyPr anchor="ctr">
            <a:normAutofit fontScale="90000"/>
          </a:bodyPr>
          <a:lstStyle/>
          <a:p>
            <a:pPr>
              <a:spcAft>
                <a:spcPts val="600"/>
              </a:spcAft>
            </a:pP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case for supporting employee mental health at work</a:t>
            </a:r>
            <a:b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20588" y="3454289"/>
            <a:ext cx="4057650" cy="13716"/>
          </a:xfrm>
          <a:custGeom>
            <a:avLst/>
            <a:gdLst>
              <a:gd name="connsiteX0" fmla="*/ 0 w 4057650"/>
              <a:gd name="connsiteY0" fmla="*/ 0 h 13716"/>
              <a:gd name="connsiteX1" fmla="*/ 757428 w 4057650"/>
              <a:gd name="connsiteY1" fmla="*/ 0 h 13716"/>
              <a:gd name="connsiteX2" fmla="*/ 1474279 w 4057650"/>
              <a:gd name="connsiteY2" fmla="*/ 0 h 13716"/>
              <a:gd name="connsiteX3" fmla="*/ 2191131 w 4057650"/>
              <a:gd name="connsiteY3" fmla="*/ 0 h 13716"/>
              <a:gd name="connsiteX4" fmla="*/ 2745676 w 4057650"/>
              <a:gd name="connsiteY4" fmla="*/ 0 h 13716"/>
              <a:gd name="connsiteX5" fmla="*/ 3340798 w 4057650"/>
              <a:gd name="connsiteY5" fmla="*/ 0 h 13716"/>
              <a:gd name="connsiteX6" fmla="*/ 4057650 w 4057650"/>
              <a:gd name="connsiteY6" fmla="*/ 0 h 13716"/>
              <a:gd name="connsiteX7" fmla="*/ 4057650 w 4057650"/>
              <a:gd name="connsiteY7" fmla="*/ 13716 h 13716"/>
              <a:gd name="connsiteX8" fmla="*/ 3381375 w 4057650"/>
              <a:gd name="connsiteY8" fmla="*/ 13716 h 13716"/>
              <a:gd name="connsiteX9" fmla="*/ 2826830 w 4057650"/>
              <a:gd name="connsiteY9" fmla="*/ 13716 h 13716"/>
              <a:gd name="connsiteX10" fmla="*/ 2272284 w 4057650"/>
              <a:gd name="connsiteY10" fmla="*/ 13716 h 13716"/>
              <a:gd name="connsiteX11" fmla="*/ 1555432 w 4057650"/>
              <a:gd name="connsiteY11" fmla="*/ 13716 h 13716"/>
              <a:gd name="connsiteX12" fmla="*/ 960310 w 4057650"/>
              <a:gd name="connsiteY12" fmla="*/ 13716 h 13716"/>
              <a:gd name="connsiteX13" fmla="*/ 0 w 4057650"/>
              <a:gd name="connsiteY13" fmla="*/ 13716 h 13716"/>
              <a:gd name="connsiteX14" fmla="*/ 0 w 4057650"/>
              <a:gd name="connsiteY14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3716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378" y="4708"/>
                  <a:pt x="4057987" y="7132"/>
                  <a:pt x="4057650" y="13716"/>
                </a:cubicBezTo>
                <a:cubicBezTo>
                  <a:pt x="3743404" y="35553"/>
                  <a:pt x="3625516" y="-19495"/>
                  <a:pt x="3381375" y="13716"/>
                </a:cubicBezTo>
                <a:cubicBezTo>
                  <a:pt x="3137235" y="46927"/>
                  <a:pt x="2946571" y="-4571"/>
                  <a:pt x="2826830" y="13716"/>
                </a:cubicBezTo>
                <a:cubicBezTo>
                  <a:pt x="2707090" y="32003"/>
                  <a:pt x="2402756" y="-3140"/>
                  <a:pt x="2272284" y="13716"/>
                </a:cubicBezTo>
                <a:cubicBezTo>
                  <a:pt x="2141812" y="30572"/>
                  <a:pt x="1895935" y="13627"/>
                  <a:pt x="1555432" y="13716"/>
                </a:cubicBezTo>
                <a:cubicBezTo>
                  <a:pt x="1214929" y="13805"/>
                  <a:pt x="1103072" y="9931"/>
                  <a:pt x="960310" y="13716"/>
                </a:cubicBezTo>
                <a:cubicBezTo>
                  <a:pt x="817548" y="17501"/>
                  <a:pt x="402272" y="-33931"/>
                  <a:pt x="0" y="13716"/>
                </a:cubicBezTo>
                <a:cubicBezTo>
                  <a:pt x="-460" y="10837"/>
                  <a:pt x="38" y="6680"/>
                  <a:pt x="0" y="0"/>
                </a:cubicBezTo>
                <a:close/>
              </a:path>
              <a:path w="4057650" h="13716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980" y="3019"/>
                  <a:pt x="4057134" y="10425"/>
                  <a:pt x="4057650" y="13716"/>
                </a:cubicBezTo>
                <a:cubicBezTo>
                  <a:pt x="3865148" y="-7885"/>
                  <a:pt x="3702543" y="44896"/>
                  <a:pt x="3381375" y="13716"/>
                </a:cubicBezTo>
                <a:cubicBezTo>
                  <a:pt x="3060208" y="-17464"/>
                  <a:pt x="2956571" y="-13250"/>
                  <a:pt x="2826830" y="13716"/>
                </a:cubicBezTo>
                <a:cubicBezTo>
                  <a:pt x="2697089" y="40682"/>
                  <a:pt x="2411031" y="38582"/>
                  <a:pt x="2150555" y="13716"/>
                </a:cubicBezTo>
                <a:cubicBezTo>
                  <a:pt x="1890080" y="-11150"/>
                  <a:pt x="1741827" y="-5187"/>
                  <a:pt x="1474280" y="13716"/>
                </a:cubicBezTo>
                <a:cubicBezTo>
                  <a:pt x="1206734" y="32619"/>
                  <a:pt x="998203" y="28763"/>
                  <a:pt x="838581" y="13716"/>
                </a:cubicBezTo>
                <a:cubicBezTo>
                  <a:pt x="678959" y="-1331"/>
                  <a:pt x="187101" y="-17784"/>
                  <a:pt x="0" y="13716"/>
                </a:cubicBezTo>
                <a:cubicBezTo>
                  <a:pt x="-114" y="7033"/>
                  <a:pt x="103" y="342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7D07F137-FC0E-488D-BB77-208EB3F80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007485"/>
              </p:ext>
            </p:extLst>
          </p:nvPr>
        </p:nvGraphicFramePr>
        <p:xfrm>
          <a:off x="3492365" y="1584447"/>
          <a:ext cx="5175384" cy="390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877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7263-A454-4E63-AF50-326C5EE24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21928"/>
            <a:ext cx="6858000" cy="1790700"/>
          </a:xfrm>
        </p:spPr>
        <p:txBody>
          <a:bodyPr>
            <a:noAutofit/>
          </a:bodyPr>
          <a:lstStyle/>
          <a:p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n-GB" sz="3300" i="1" dirty="0">
                <a:latin typeface="+mn-lt"/>
                <a:ea typeface="Times New Roman" panose="02020603050405020304" pitchFamily="18" charset="0"/>
              </a:rPr>
              <a:t>CIPD Coronavirus webinar series: </a:t>
            </a:r>
            <a:br>
              <a:rPr lang="en-GB" sz="3000" i="1" dirty="0">
                <a:latin typeface="+mn-lt"/>
                <a:ea typeface="Times New Roman" panose="02020603050405020304" pitchFamily="18" charset="0"/>
              </a:rPr>
            </a:br>
            <a:br>
              <a:rPr lang="en-GB" sz="3000" i="1" dirty="0">
                <a:latin typeface="+mn-lt"/>
                <a:ea typeface="Times New Roman" panose="02020603050405020304" pitchFamily="18" charset="0"/>
              </a:rPr>
            </a:br>
            <a:r>
              <a:rPr lang="en-GB" sz="3000" dirty="0">
                <a:latin typeface="+mn-lt"/>
                <a:ea typeface="Times New Roman" panose="02020603050405020304" pitchFamily="18" charset="0"/>
              </a:rPr>
              <a:t>Supporting the mental wellbeing of frontline workers </a:t>
            </a:r>
            <a:br>
              <a:rPr lang="en-GB" sz="3000" dirty="0">
                <a:latin typeface="Helvetica" panose="020B0604020202020204" pitchFamily="34" charset="0"/>
                <a:ea typeface="Times New Roman" panose="02020603050405020304" pitchFamily="18" charset="0"/>
              </a:rPr>
            </a:br>
            <a:endParaRPr lang="en-GB" sz="3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D8EAE-C86E-4D88-9122-FDA4CA2C0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399" y="3936283"/>
            <a:ext cx="6858000" cy="1241822"/>
          </a:xfrm>
        </p:spPr>
        <p:txBody>
          <a:bodyPr>
            <a:normAutofit/>
          </a:bodyPr>
          <a:lstStyle/>
          <a:p>
            <a:r>
              <a:rPr lang="en-GB" sz="2700" dirty="0" err="1"/>
              <a:t>Dr.</a:t>
            </a:r>
            <a:r>
              <a:rPr lang="en-GB" sz="2700" dirty="0"/>
              <a:t> Gail Kinman</a:t>
            </a:r>
          </a:p>
          <a:p>
            <a:r>
              <a:rPr lang="en-GB" sz="2400" dirty="0"/>
              <a:t>Visiting Professor of Occupational Health Psychology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5B2CAED-DB4C-4380-83FC-75C388F25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79" y="5274280"/>
            <a:ext cx="1375930" cy="965204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E9A237-6D3F-4764-B84B-88F6E0106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91" y="5729305"/>
            <a:ext cx="1644818" cy="51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32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DB00-B25D-45EB-8B2B-B4F158A8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17" y="440982"/>
            <a:ext cx="7886700" cy="994172"/>
          </a:xfrm>
        </p:spPr>
        <p:txBody>
          <a:bodyPr/>
          <a:lstStyle/>
          <a:p>
            <a:r>
              <a:rPr lang="en-GB" dirty="0"/>
              <a:t>COVID-19: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9FC98-456E-4CE4-A40B-3E6C0CAB3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17" y="1588655"/>
            <a:ext cx="4217897" cy="42787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Unprecedented demand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Mental health and wellbeing in UK population has generally deteriorated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Frontline and key workers are disproportionately affected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393939"/>
                </a:solidFill>
                <a:latin typeface="national"/>
              </a:rPr>
              <a:t>H</a:t>
            </a:r>
            <a:r>
              <a:rPr lang="en-GB" b="0" i="0" dirty="0">
                <a:solidFill>
                  <a:srgbClr val="393939"/>
                </a:solidFill>
                <a:effectLst/>
                <a:latin typeface="national"/>
              </a:rPr>
              <a:t>ealth and social care workers at higher risk; also security guards, drivers, cleaners</a:t>
            </a:r>
            <a:endParaRPr lang="en-GB" dirty="0"/>
          </a:p>
        </p:txBody>
      </p:sp>
      <p:pic>
        <p:nvPicPr>
          <p:cNvPr id="1028" name="Picture 4" descr="La elevada proporción de trabajadores sanitarios con COVID-19 en Italia es  una grave amenaza para el mundo: proteger a las enfermeras y sus colegas ha  de ser la prioridad número uno |">
            <a:extLst>
              <a:ext uri="{FF2B5EF4-FFF2-40B4-BE49-F238E27FC236}">
                <a16:creationId xmlns:a16="http://schemas.microsoft.com/office/drawing/2014/main" id="{908A5DB3-8D0E-4253-957F-4760B89B4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87" y="1350232"/>
            <a:ext cx="2214563" cy="116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're risking our life': coronavirus takes a toll on essential workers  still on the job | Coronavirus | The Guardian">
            <a:extLst>
              <a:ext uri="{FF2B5EF4-FFF2-40B4-BE49-F238E27FC236}">
                <a16:creationId xmlns:a16="http://schemas.microsoft.com/office/drawing/2014/main" id="{9D19FC53-2A1B-4C24-A480-2FEF2610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68" y="2837337"/>
            <a:ext cx="1869527" cy="11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sential workers: You do it only if you have no other choice, says veteran  cleaner, Singapore News &amp; Top Stories - The Straits Times">
            <a:extLst>
              <a:ext uri="{FF2B5EF4-FFF2-40B4-BE49-F238E27FC236}">
                <a16:creationId xmlns:a16="http://schemas.microsoft.com/office/drawing/2014/main" id="{502812DA-E3AC-40BA-9D10-F8A0BFF7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07" y="4560094"/>
            <a:ext cx="1964531" cy="13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QC issues warning about care home staff working with Covid | Care workers  | The Guardian">
            <a:extLst>
              <a:ext uri="{FF2B5EF4-FFF2-40B4-BE49-F238E27FC236}">
                <a16:creationId xmlns:a16="http://schemas.microsoft.com/office/drawing/2014/main" id="{764EE131-C6F1-4E22-AD71-1CBC1B30D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14" y="3056137"/>
            <a:ext cx="2071688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02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EDFF-C560-4EBB-8E54-A0AA3B8D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87" y="445432"/>
            <a:ext cx="7924800" cy="978374"/>
          </a:xfrm>
        </p:spPr>
        <p:txBody>
          <a:bodyPr>
            <a:normAutofit/>
          </a:bodyPr>
          <a:lstStyle/>
          <a:p>
            <a:r>
              <a:rPr lang="en-GB" dirty="0"/>
              <a:t>COVID-19: Healthcare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D6780-CBFF-4D9E-BDF1-60415FF25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888" y="1588655"/>
            <a:ext cx="5729221" cy="456826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50" dirty="0"/>
              <a:t>Long hours, higher intensity, few breaks =  exhausted and depleted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50" dirty="0"/>
              <a:t>Burnout a key concern, but high risk of stress, depression and anxiety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50" dirty="0"/>
              <a:t> PTSD increased, linked to moral injury and compassion fatigue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50" dirty="0"/>
              <a:t>COVID-related stress; concerns for self/family safety; financial insecurity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50" dirty="0"/>
              <a:t>Increased demand for counselling and support; difficulty with access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50" dirty="0"/>
              <a:t>Impaired performance/patient safety concerns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50" dirty="0"/>
              <a:t>High sickness absence; also sickness presenteeism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650" dirty="0"/>
              <a:t>Concerns about retention: many intend leaving or retiring early</a:t>
            </a:r>
          </a:p>
        </p:txBody>
      </p:sp>
      <p:pic>
        <p:nvPicPr>
          <p:cNvPr id="2050" name="Picture 2" descr="Cover">
            <a:extLst>
              <a:ext uri="{FF2B5EF4-FFF2-40B4-BE49-F238E27FC236}">
                <a16:creationId xmlns:a16="http://schemas.microsoft.com/office/drawing/2014/main" id="{6A40BBFD-09D9-49D2-A66B-84B18797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291" y="2150346"/>
            <a:ext cx="2595467" cy="19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E9BABE-3844-4377-B113-F7901247B883}"/>
              </a:ext>
            </a:extLst>
          </p:cNvPr>
          <p:cNvSpPr txBox="1"/>
          <p:nvPr/>
        </p:nvSpPr>
        <p:spPr>
          <a:xfrm>
            <a:off x="6977419" y="4471686"/>
            <a:ext cx="1691489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Greenberg et al. 2020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IPPR/YouGov, 2020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Pearman et al. 2020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Kinman &amp; Teoh, 2019/2020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BMA Tracker</a:t>
            </a:r>
          </a:p>
          <a:p>
            <a:pPr defTabSz="685800"/>
            <a:r>
              <a:rPr lang="en-GB" sz="1050" dirty="0">
                <a:solidFill>
                  <a:prstClr val="black"/>
                </a:solidFill>
                <a:latin typeface="Calibri" panose="020F0502020204030204"/>
              </a:rPr>
              <a:t>Williamson et al. 2020</a:t>
            </a:r>
          </a:p>
          <a:p>
            <a:pPr defTabSz="685800"/>
            <a:endParaRPr lang="en-GB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3709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52" y="406026"/>
            <a:ext cx="735361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>
              <a:defRPr/>
            </a:pPr>
            <a:r>
              <a:rPr lang="en-GB" sz="3300" spc="-45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Improving wellbeing: a multi-level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3168B-FC42-48DA-906B-A66A562B3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2" y="1586658"/>
            <a:ext cx="6549473" cy="4620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2A907E-3985-43AF-8F99-1ECB505B1BFA}"/>
              </a:ext>
            </a:extLst>
          </p:cNvPr>
          <p:cNvSpPr txBox="1"/>
          <p:nvPr/>
        </p:nvSpPr>
        <p:spPr>
          <a:xfrm>
            <a:off x="6394658" y="2734629"/>
            <a:ext cx="2103171" cy="186974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endParaRPr lang="en-GB" sz="1650" b="1" dirty="0">
              <a:solidFill>
                <a:srgbClr val="2F2B20"/>
              </a:solidFill>
              <a:latin typeface="Corbel" panose="020B0503020204020204"/>
            </a:endParaRPr>
          </a:p>
          <a:p>
            <a:pPr algn="ctr" defTabSz="342900">
              <a:defRPr/>
            </a:pPr>
            <a:endParaRPr lang="en-GB" sz="165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>
              <a:defRPr/>
            </a:pPr>
            <a:r>
              <a:rPr lang="en-GB" sz="1650" dirty="0">
                <a:solidFill>
                  <a:srgbClr val="FFFFFF"/>
                </a:solidFill>
                <a:latin typeface="Corbel" panose="020B0503020204020204"/>
              </a:rPr>
              <a:t>Evidence-informed </a:t>
            </a:r>
          </a:p>
          <a:p>
            <a:pPr algn="ctr" defTabSz="342900">
              <a:defRPr/>
            </a:pPr>
            <a:r>
              <a:rPr lang="en-GB" sz="1650" dirty="0">
                <a:solidFill>
                  <a:srgbClr val="FFFFFF"/>
                </a:solidFill>
                <a:latin typeface="Corbel" panose="020B0503020204020204"/>
              </a:rPr>
              <a:t>interventions needed </a:t>
            </a:r>
          </a:p>
          <a:p>
            <a:pPr algn="ctr" defTabSz="342900">
              <a:defRPr/>
            </a:pPr>
            <a:r>
              <a:rPr lang="en-GB" sz="1650" dirty="0">
                <a:solidFill>
                  <a:srgbClr val="FFFFFF"/>
                </a:solidFill>
                <a:latin typeface="Corbel" panose="020B0503020204020204"/>
              </a:rPr>
              <a:t>at all levels</a:t>
            </a:r>
          </a:p>
          <a:p>
            <a:pPr algn="ctr" defTabSz="342900">
              <a:defRPr/>
            </a:pPr>
            <a:endParaRPr lang="en-GB" sz="1650" dirty="0">
              <a:solidFill>
                <a:srgbClr val="FFFFFF"/>
              </a:solidFill>
              <a:latin typeface="Corbel" panose="020B0503020204020204"/>
            </a:endParaRPr>
          </a:p>
          <a:p>
            <a:pPr algn="ctr" defTabSz="342900">
              <a:defRPr/>
            </a:pPr>
            <a:endParaRPr lang="en-GB" sz="1650" b="1" dirty="0">
              <a:solidFill>
                <a:srgbClr val="2F2B20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34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02B20-F3C9-4546-9AA8-20E1A4E9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90234"/>
            <a:ext cx="7543800" cy="622999"/>
          </a:xfrm>
        </p:spPr>
        <p:txBody>
          <a:bodyPr/>
          <a:lstStyle/>
          <a:p>
            <a:pPr algn="ctr"/>
            <a:r>
              <a:rPr lang="en-GB" sz="3300" dirty="0"/>
              <a:t>Interventions: what works?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1ED7405-1946-4685-93B8-6918781503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402318"/>
              </p:ext>
            </p:extLst>
          </p:nvPr>
        </p:nvGraphicFramePr>
        <p:xfrm>
          <a:off x="634854" y="921302"/>
          <a:ext cx="8222816" cy="565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E01E59-F011-4B04-A218-C7E53247DDE8}"/>
              </a:ext>
            </a:extLst>
          </p:cNvPr>
          <p:cNvSpPr txBox="1"/>
          <p:nvPr/>
        </p:nvSpPr>
        <p:spPr>
          <a:xfrm rot="16200000" flipH="1">
            <a:off x="-796317" y="2215188"/>
            <a:ext cx="238914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b="1" dirty="0">
                <a:solidFill>
                  <a:prstClr val="white"/>
                </a:solidFill>
                <a:latin typeface="Calibri Light" panose="020F0302020204030204"/>
              </a:rPr>
              <a:t>Availability &amp; Access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87695-4CB5-430F-AF0E-BDA37C84A6B8}"/>
              </a:ext>
            </a:extLst>
          </p:cNvPr>
          <p:cNvSpPr txBox="1"/>
          <p:nvPr/>
        </p:nvSpPr>
        <p:spPr>
          <a:xfrm rot="16200000" flipH="1">
            <a:off x="-861120" y="4901338"/>
            <a:ext cx="251875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85800"/>
            <a:r>
              <a:rPr lang="en-GB" b="1" dirty="0">
                <a:solidFill>
                  <a:prstClr val="white"/>
                </a:solidFill>
                <a:latin typeface="Calibri Light" panose="020F0302020204030204"/>
              </a:rPr>
              <a:t>Stigma</a:t>
            </a:r>
          </a:p>
        </p:txBody>
      </p:sp>
    </p:spTree>
    <p:extLst>
      <p:ext uri="{BB962C8B-B14F-4D97-AF65-F5344CB8AC3E}">
        <p14:creationId xmlns:p14="http://schemas.microsoft.com/office/powerpoint/2010/main" val="4161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20ACF4F7-9558-4E17-8735-9733F254670D}"/>
              </a:ext>
            </a:extLst>
          </p:cNvPr>
          <p:cNvSpPr txBox="1">
            <a:spLocks/>
          </p:cNvSpPr>
          <p:nvPr/>
        </p:nvSpPr>
        <p:spPr>
          <a:xfrm>
            <a:off x="432122" y="2739459"/>
            <a:ext cx="7886700" cy="6895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Health and Wellbeing – the response and next steps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Steve Lee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People Directorate, Health &amp; Wellbeing Team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May 2021</a:t>
            </a:r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A8D247B-E454-4F85-A112-64C620123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159" y="293024"/>
            <a:ext cx="1080655" cy="436418"/>
          </a:xfrm>
          <a:prstGeom prst="rect">
            <a:avLst/>
          </a:prstGeom>
        </p:spPr>
      </p:pic>
      <p:pic>
        <p:nvPicPr>
          <p:cNvPr id="7" name="Content Placeholder 16">
            <a:extLst>
              <a:ext uri="{FF2B5EF4-FFF2-40B4-BE49-F238E27FC236}">
                <a16:creationId xmlns:a16="http://schemas.microsoft.com/office/drawing/2014/main" id="{E9115DA7-8C34-443C-803A-878D9E255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5236"/>
            <a:ext cx="9144000" cy="309465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06ECAF39-B4A7-42A3-9B03-613F5213BDA9}"/>
              </a:ext>
            </a:extLst>
          </p:cNvPr>
          <p:cNvSpPr txBox="1"/>
          <p:nvPr/>
        </p:nvSpPr>
        <p:spPr>
          <a:xfrm>
            <a:off x="2575560" y="5792942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19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DB9BF-8E3A-4BB2-BCE5-BCFEF9A67C8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90676" y="942049"/>
            <a:ext cx="2134023" cy="160051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5471E4-8433-45A4-9972-749E9B8F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60" y="238991"/>
            <a:ext cx="6567055" cy="611649"/>
          </a:xfrm>
        </p:spPr>
        <p:txBody>
          <a:bodyPr/>
          <a:lstStyle/>
          <a:p>
            <a:r>
              <a:rPr lang="en-GB" sz="3200" b="1"/>
              <a:t>Health and wellbeing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8DACF-9111-459C-97AF-90CDB96D0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407" y="3272274"/>
            <a:ext cx="2134023" cy="1600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4FCA13-E7C0-4A68-A025-6DF84FC59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89" y="963471"/>
            <a:ext cx="2134022" cy="1600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7B0AE9-2099-4A08-9285-A8AB33127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301" y="3230744"/>
            <a:ext cx="2134023" cy="16498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067EE9-2C6C-4890-A3CA-3B739FE32A98}"/>
              </a:ext>
            </a:extLst>
          </p:cNvPr>
          <p:cNvSpPr txBox="1"/>
          <p:nvPr/>
        </p:nvSpPr>
        <p:spPr>
          <a:xfrm>
            <a:off x="603589" y="2542565"/>
            <a:ext cx="2733037" cy="610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636,914 website sessions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197,985 app downloads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576B59-D4A8-47C4-82EA-66E1D8B17008}"/>
              </a:ext>
            </a:extLst>
          </p:cNvPr>
          <p:cNvSpPr txBox="1"/>
          <p:nvPr/>
        </p:nvSpPr>
        <p:spPr>
          <a:xfrm>
            <a:off x="3504987" y="4928254"/>
            <a:ext cx="2560528" cy="18928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Physical wellbeing with Invictus Games: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2,000 webpage views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‘5k Our Way’ videos viewed 8,225 times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Successful IGF podcast series launch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99107F-53B9-4956-8693-89BBDCEA1BF9}"/>
              </a:ext>
            </a:extLst>
          </p:cNvPr>
          <p:cNvSpPr/>
          <p:nvPr/>
        </p:nvSpPr>
        <p:spPr>
          <a:xfrm>
            <a:off x="3360418" y="2548683"/>
            <a:ext cx="2291012" cy="610424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14,808 contacts with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our dedicated helplines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3477AB-8134-402C-B767-BD4198D7BF07}"/>
              </a:ext>
            </a:extLst>
          </p:cNvPr>
          <p:cNvSpPr/>
          <p:nvPr/>
        </p:nvSpPr>
        <p:spPr>
          <a:xfrm>
            <a:off x="603589" y="4923729"/>
            <a:ext cx="3269773" cy="14003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Supporting BAME colleagues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464 coaching bookings 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120 sign ups for MHFA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48 sign ups for strength coaching training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7B0EFB-E13A-4226-A1EB-177C633B46CA}"/>
              </a:ext>
            </a:extLst>
          </p:cNvPr>
          <p:cNvSpPr/>
          <p:nvPr/>
        </p:nvSpPr>
        <p:spPr>
          <a:xfrm>
            <a:off x="6319301" y="2592865"/>
            <a:ext cx="28030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7,465 primary care coaching sessions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AF9BF5-1979-48D9-A220-D6EBBD9D6CF8}"/>
              </a:ext>
            </a:extLst>
          </p:cNvPr>
          <p:cNvSpPr/>
          <p:nvPr/>
        </p:nvSpPr>
        <p:spPr>
          <a:xfrm>
            <a:off x="6154799" y="4872446"/>
            <a:ext cx="2989202" cy="18415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 wellbeing webinars with 15,000+ views</a:t>
            </a:r>
          </a:p>
          <a:p>
            <a:pPr marL="92075" marR="0" lvl="0" indent="-92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Virtual events for Wellbeing Guardians, Primary care, enhanced HWB projects, wellbeing conversations – over 700 participants</a:t>
            </a:r>
          </a:p>
        </p:txBody>
      </p:sp>
      <p:pic>
        <p:nvPicPr>
          <p:cNvPr id="1026" name="Picture 2" descr="image008">
            <a:extLst>
              <a:ext uri="{FF2B5EF4-FFF2-40B4-BE49-F238E27FC236}">
                <a16:creationId xmlns:a16="http://schemas.microsoft.com/office/drawing/2014/main" id="{F88E1CDE-0793-4E90-9E04-5FC26FBC7B2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01" y="917398"/>
            <a:ext cx="2134023" cy="164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B192BE-112A-47B2-A180-26127384A242}"/>
              </a:ext>
            </a:extLst>
          </p:cNvPr>
          <p:cNvSpPr txBox="1"/>
          <p:nvPr/>
        </p:nvSpPr>
        <p:spPr>
          <a:xfrm>
            <a:off x="119745" y="6440369"/>
            <a:ext cx="1589315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 4 April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4D4C9-FFBA-493D-B588-28C99BC2E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970" y="3255246"/>
            <a:ext cx="2179433" cy="16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3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0"/>
          </p:nvPr>
        </p:nvSpPr>
        <p:spPr>
          <a:xfrm>
            <a:off x="742950" y="1752340"/>
            <a:ext cx="7067550" cy="3785127"/>
          </a:xfrm>
        </p:spPr>
        <p:txBody>
          <a:bodyPr/>
          <a:lstStyle/>
          <a:p>
            <a:pPr lvl="0"/>
            <a:r>
              <a:rPr lang="en-GB" sz="1350" b="1" dirty="0"/>
              <a:t>Time</a:t>
            </a:r>
            <a:r>
              <a:rPr lang="en-GB" sz="1350" dirty="0"/>
              <a:t> – staff not having / being given  / feeling they don’t have time to access support</a:t>
            </a:r>
          </a:p>
          <a:p>
            <a:pPr lvl="0"/>
            <a:r>
              <a:rPr lang="en-GB" sz="1350" b="1" dirty="0"/>
              <a:t>Awareness</a:t>
            </a:r>
            <a:r>
              <a:rPr lang="en-GB" sz="1350" dirty="0"/>
              <a:t> – a significant number of respondents reported that they weren’t aware of the national offer </a:t>
            </a:r>
          </a:p>
          <a:p>
            <a:pPr lvl="0"/>
            <a:r>
              <a:rPr lang="en-GB" sz="1350" b="1" dirty="0"/>
              <a:t>Lack of trust</a:t>
            </a:r>
            <a:r>
              <a:rPr lang="en-GB" sz="1350" dirty="0"/>
              <a:t> – feeling it would get back to their manager and be used against them, general lack of trust </a:t>
            </a:r>
          </a:p>
          <a:p>
            <a:pPr lvl="0"/>
            <a:r>
              <a:rPr lang="en-GB" sz="1350" b="1" dirty="0"/>
              <a:t>Feeling too tired/overwhelmed</a:t>
            </a:r>
            <a:r>
              <a:rPr lang="en-GB" sz="1350" dirty="0"/>
              <a:t> to even think about what support might help them</a:t>
            </a:r>
          </a:p>
          <a:p>
            <a:pPr lvl="0"/>
            <a:r>
              <a:rPr lang="en-GB" sz="1350" b="1" dirty="0"/>
              <a:t>Not wanting to admit they need help</a:t>
            </a:r>
            <a:r>
              <a:rPr lang="en-GB" sz="1350" dirty="0"/>
              <a:t> </a:t>
            </a:r>
          </a:p>
          <a:p>
            <a:pPr lvl="0"/>
            <a:r>
              <a:rPr lang="en-GB" sz="1350" b="1" dirty="0"/>
              <a:t>Issues with IT</a:t>
            </a:r>
            <a:r>
              <a:rPr lang="en-GB" sz="1350" dirty="0"/>
              <a:t>/access/signing up for apps</a:t>
            </a:r>
          </a:p>
          <a:p>
            <a:pPr lvl="0"/>
            <a:r>
              <a:rPr lang="en-GB" sz="1350" b="1" dirty="0"/>
              <a:t>The offer was overwhelming</a:t>
            </a:r>
            <a:r>
              <a:rPr lang="en-GB" sz="1350" dirty="0"/>
              <a:t> and not sure what support is right for them</a:t>
            </a:r>
          </a:p>
          <a:p>
            <a:pPr lvl="0"/>
            <a:r>
              <a:rPr lang="en-GB" sz="1350" b="1" dirty="0"/>
              <a:t>Staff not feeling they need to access HWB support – </a:t>
            </a:r>
            <a:r>
              <a:rPr lang="en-GB" sz="1350" dirty="0"/>
              <a:t>don’t need or have other sources of support (</a:t>
            </a:r>
            <a:r>
              <a:rPr lang="en-GB" sz="1350" dirty="0" err="1"/>
              <a:t>eg</a:t>
            </a:r>
            <a:r>
              <a:rPr lang="en-GB" sz="1350" dirty="0"/>
              <a:t> family)</a:t>
            </a:r>
          </a:p>
          <a:p>
            <a:pPr lvl="0"/>
            <a:r>
              <a:rPr lang="en-GB" sz="1350" b="1" dirty="0"/>
              <a:t>‘No barriers’ – </a:t>
            </a:r>
            <a:r>
              <a:rPr lang="en-GB" sz="1350" dirty="0"/>
              <a:t>a number of staff responded ‘no’, indicating they are comfortable accessing HWB support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814" y="1091165"/>
            <a:ext cx="5394960" cy="458737"/>
          </a:xfrm>
        </p:spPr>
        <p:txBody>
          <a:bodyPr/>
          <a:lstStyle/>
          <a:p>
            <a:r>
              <a:rPr lang="en-GB" sz="2400" dirty="0"/>
              <a:t>Barriers to accessing HWB support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D15E11-BDB9-4ECF-80D3-0470905E6684}"/>
              </a:ext>
            </a:extLst>
          </p:cNvPr>
          <p:cNvSpPr txBox="1"/>
          <p:nvPr/>
        </p:nvSpPr>
        <p:spPr>
          <a:xfrm>
            <a:off x="4114800" y="558051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Themes arising from 783 staff responses to the question: Has anything stopped you or put you off accessing health and well-being support? </a:t>
            </a:r>
          </a:p>
        </p:txBody>
      </p:sp>
    </p:spTree>
    <p:extLst>
      <p:ext uri="{BB962C8B-B14F-4D97-AF65-F5344CB8AC3E}">
        <p14:creationId xmlns:p14="http://schemas.microsoft.com/office/powerpoint/2010/main" val="2934297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3ECBCFE-3348-4CF1-8753-017FA2D7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41" y="1041402"/>
            <a:ext cx="6618410" cy="469900"/>
          </a:xfrm>
        </p:spPr>
        <p:txBody>
          <a:bodyPr anchor="t">
            <a:noAutofit/>
          </a:bodyPr>
          <a:lstStyle/>
          <a:p>
            <a:r>
              <a:rPr lang="en-GB" sz="1500" b="1" dirty="0"/>
              <a:t>The Pulse Survey suggests that staff generally feel well supported - and that when they do, it reduces stress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E614C-0E5E-4997-BF75-0314EDFFB200}"/>
              </a:ext>
            </a:extLst>
          </p:cNvPr>
          <p:cNvSpPr txBox="1"/>
          <p:nvPr/>
        </p:nvSpPr>
        <p:spPr>
          <a:xfrm>
            <a:off x="3415811" y="1876154"/>
            <a:ext cx="538443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692" marR="0" lvl="0" indent="-10269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Throughout COVID, staff generally have felt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well supported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(62-69%) and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well informed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(80-85%)</a:t>
            </a:r>
          </a:p>
          <a:p>
            <a:pPr marL="102692" marR="0" lvl="0" indent="-10269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combination of these two factors leads to measurably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levels of anxiety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(32.4% versus average of 40.5% for all NHS staff), as shown below;</a:t>
            </a:r>
          </a:p>
          <a:p>
            <a:pPr marL="102692" marR="0" lvl="0" indent="-10269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2692" marR="0" lvl="0" indent="-10269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2692" marR="0" lvl="0" indent="-10269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2692" marR="0" lvl="0" indent="-10269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2692" marR="0" lvl="0" indent="-10269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2692" marR="0" lvl="0" indent="-10269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Staff report being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anxious about health of their immediate family (84.8%)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own health (58.1%)</a:t>
            </a:r>
          </a:p>
          <a:p>
            <a:pPr marL="102692" marR="0" lvl="0" indent="-102692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level of anxiety felt by staff has continued to rise in recent months and has now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exceeded the level of the rest of the UK workforce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(35%)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796CC-6AB1-4B5B-A94B-4710A4306E3C}"/>
              </a:ext>
            </a:extLst>
          </p:cNvPr>
          <p:cNvSpPr txBox="1"/>
          <p:nvPr/>
        </p:nvSpPr>
        <p:spPr>
          <a:xfrm>
            <a:off x="296740" y="1511302"/>
            <a:ext cx="690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Pulse survey –  121 NHS employers registered, 36,657 respondents across all 10 waves so far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C5171-7FDB-43D0-8AC2-D58D8EA2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1" y="1876154"/>
            <a:ext cx="2831036" cy="3762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364FED-13A9-462F-A117-DEDFCB5DD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11" y="2811245"/>
            <a:ext cx="2062298" cy="200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1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950" y="2758452"/>
            <a:ext cx="1800000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Lesley Richards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Head of CIPD Wales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,</a:t>
            </a:r>
            <a:br>
              <a:rPr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CIPD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0970" y="2759642"/>
            <a:ext cx="1953000" cy="1816223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Ben Willmott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en-GB" sz="1400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Head of Public Policy</a:t>
            </a:r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,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CIPD</a:t>
            </a:r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 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81B693-15BE-4B77-B737-2D7D33BC8FA0}"/>
              </a:ext>
            </a:extLst>
          </p:cNvPr>
          <p:cNvSpPr txBox="1">
            <a:spLocks/>
          </p:cNvSpPr>
          <p:nvPr/>
        </p:nvSpPr>
        <p:spPr>
          <a:xfrm>
            <a:off x="529846" y="379828"/>
            <a:ext cx="7886700" cy="123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20D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>
                <a:ln>
                  <a:noFill/>
                </a:ln>
                <a:solidFill>
                  <a:srgbClr val="520D5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Today’s speakers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CE21D-F195-440D-B566-A4D1CAB4D058}"/>
              </a:ext>
            </a:extLst>
          </p:cNvPr>
          <p:cNvSpPr/>
          <p:nvPr/>
        </p:nvSpPr>
        <p:spPr>
          <a:xfrm>
            <a:off x="4874990" y="2766429"/>
            <a:ext cx="1800000" cy="1800000"/>
          </a:xfrm>
          <a:prstGeom prst="rect">
            <a:avLst/>
          </a:prstGeom>
          <a:gradFill>
            <a:gsLst>
              <a:gs pos="0">
                <a:srgbClr val="520D5D"/>
              </a:gs>
              <a:gs pos="100000">
                <a:srgbClr val="DA1D5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Gail Kinman</a:t>
            </a:r>
            <a:endParaRPr lang="en-GB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Visiting Professor of Occupational Health Psychology, </a:t>
            </a:r>
            <a:r>
              <a:rPr lang="en-GB" sz="1400" err="1">
                <a:solidFill>
                  <a:srgbClr val="FFFFFF"/>
                </a:solidFill>
                <a:latin typeface="Arial"/>
                <a:cs typeface="Arial"/>
              </a:rPr>
              <a:t>Birbeck</a:t>
            </a:r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 University of London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DCB25A-D333-4AA7-B362-5BD6D4A6EA3C}"/>
              </a:ext>
            </a:extLst>
          </p:cNvPr>
          <p:cNvSpPr/>
          <p:nvPr/>
        </p:nvSpPr>
        <p:spPr>
          <a:xfrm>
            <a:off x="7031468" y="2761797"/>
            <a:ext cx="1800000" cy="1800000"/>
          </a:xfrm>
          <a:prstGeom prst="rect">
            <a:avLst/>
          </a:prstGeom>
          <a:solidFill>
            <a:srgbClr val="520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Steve Lee</a:t>
            </a:r>
            <a:endParaRPr lang="en-GB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1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>
                <a:solidFill>
                  <a:srgbClr val="FFFFFF"/>
                </a:solidFill>
                <a:latin typeface="Arial"/>
                <a:cs typeface="Arial"/>
              </a:rPr>
              <a:t>Interim Head of Health and Wellbeing, NHS England and Improvement</a:t>
            </a:r>
          </a:p>
        </p:txBody>
      </p:sp>
    </p:spTree>
    <p:extLst>
      <p:ext uri="{BB962C8B-B14F-4D97-AF65-F5344CB8AC3E}">
        <p14:creationId xmlns:p14="http://schemas.microsoft.com/office/powerpoint/2010/main" val="393279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5938CD-4A91-4B8B-9A72-AA94CA8C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7" y="1047203"/>
            <a:ext cx="7202840" cy="363772"/>
          </a:xfrm>
        </p:spPr>
        <p:txBody>
          <a:bodyPr>
            <a:normAutofit fontScale="90000"/>
          </a:bodyPr>
          <a:lstStyle/>
          <a:p>
            <a:r>
              <a:rPr lang="en-GB" sz="2400" dirty="0"/>
              <a:t>The NHS staff health and wellbeing offer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B2952-39A9-460A-915B-00BFCFFC5210}"/>
              </a:ext>
            </a:extLst>
          </p:cNvPr>
          <p:cNvSpPr/>
          <p:nvPr/>
        </p:nvSpPr>
        <p:spPr>
          <a:xfrm>
            <a:off x="248574" y="1817590"/>
            <a:ext cx="8586927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important that the health and wellbeing offer continues to evolve and our focus will be on three main areas: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85763" marR="0" lvl="1" indent="-128588" algn="l" defTabSz="514350" rtl="0" eaLnBrk="1" fontAlgn="auto" latinLnBrk="0" hangingPunct="1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need to ensure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 and Wellbeing Guardians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supported in their role and champion health and wellbeing consistently within organisations – we have held webinars tailored for different audiences and are working with the Health and Safety Executive to develop an indicator tools that Guardians can use to assess HWB performance</a:t>
            </a:r>
          </a:p>
          <a:p>
            <a:pPr marL="385763" marR="0" lvl="1" indent="-128588" algn="l" defTabSz="514350" rtl="0" eaLnBrk="1" fontAlgn="auto" latinLnBrk="0" hangingPunct="1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need to equip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 managers and teams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the tools they need take ownership of health and wellbeing and that supportive, compassionate, conversations take place routinely </a:t>
            </a:r>
          </a:p>
          <a:p>
            <a:pPr marL="385763" marR="0" lvl="1" indent="-128588" algn="l" defTabSz="514350" rtl="0" eaLnBrk="1" fontAlgn="auto" latinLnBrk="0" hangingPunct="1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need to continue to deploy evidence-based interventions on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mental health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that staff can access rapidly, while also promoting the current offer; and have a focus on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Occupational Health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becoming an integral part of a preventative health and wellbeing management system to help organisations develop and own interventions</a:t>
            </a:r>
          </a:p>
          <a:p>
            <a:pPr marL="42863" marR="0" lvl="0" indent="-128588" algn="l" defTabSz="514350" rtl="0" eaLnBrk="1" fontAlgn="auto" latinLnBrk="0" hangingPunct="1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believe we need to have a focus on these activities while ensuring that ‘people recovery’ sits at the heart of what we do. </a:t>
            </a:r>
          </a:p>
        </p:txBody>
      </p:sp>
    </p:spTree>
    <p:extLst>
      <p:ext uri="{BB962C8B-B14F-4D97-AF65-F5344CB8AC3E}">
        <p14:creationId xmlns:p14="http://schemas.microsoft.com/office/powerpoint/2010/main" val="2580149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4A1730-D5CA-4891-A02C-46F237096A71}"/>
              </a:ext>
            </a:extLst>
          </p:cNvPr>
          <p:cNvSpPr txBox="1"/>
          <p:nvPr/>
        </p:nvSpPr>
        <p:spPr>
          <a:xfrm>
            <a:off x="2960810" y="1670033"/>
            <a:ext cx="5420458" cy="294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0655" marR="0" lvl="0" indent="-160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Extending free access to health and wellbeing apps to NHS staff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160655" marR="0" lvl="0" indent="-160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of an accessible physical health offer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partnership with Invictus Games Foundation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655" marR="0" lvl="0" indent="-160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wellbeing support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partnership with the Money and Pensions Service (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MAPS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655" marR="0" lvl="0" indent="-160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Violence reduction training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extending the pilot of body-worn cameras in the ambulance sector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655" marR="0" lvl="0" indent="-160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Implementing H&amp;WB conversations for all NHS staff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practitioner guide produced and signposting to NHS Employers user guides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655" marR="0" lvl="0" indent="-160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Introducing ‘Leadership lifeguards’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provide coaching and support to line managers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655" marR="0" lvl="0" indent="-160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Further development and research into the offer to BAME staff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networks, including working in partnership with faith groups 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655" marR="0" lvl="0" indent="-160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and relationship support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partnership with specialist providers</a:t>
            </a:r>
            <a:endParaRPr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C9D012C1-0F0C-40C7-B882-E610A6CA338B}"/>
              </a:ext>
            </a:extLst>
          </p:cNvPr>
          <p:cNvSpPr txBox="1">
            <a:spLocks/>
          </p:cNvSpPr>
          <p:nvPr/>
        </p:nvSpPr>
        <p:spPr>
          <a:xfrm>
            <a:off x="283552" y="1024352"/>
            <a:ext cx="7392133" cy="44545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continually refine the support offer to staff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5D9388-E4D2-4B4E-9AC4-1AABC0B61285}"/>
              </a:ext>
            </a:extLst>
          </p:cNvPr>
          <p:cNvSpPr/>
          <p:nvPr/>
        </p:nvSpPr>
        <p:spPr>
          <a:xfrm>
            <a:off x="184639" y="5046130"/>
            <a:ext cx="8598877" cy="5257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effectiveness and reach of the HWB support is tracked and evaluated week by week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refine and respond to what staff need and what they seem to value most highly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01304-5151-4153-966C-C31FE796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76" y="1647485"/>
            <a:ext cx="2107487" cy="32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50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888" y="-433135"/>
            <a:ext cx="7886700" cy="2852737"/>
          </a:xfrm>
        </p:spPr>
        <p:txBody>
          <a:bodyPr/>
          <a:lstStyle/>
          <a:p>
            <a:r>
              <a:rPr lang="en-GB"/>
              <a:t>Questions</a:t>
            </a:r>
            <a:br>
              <a:rPr lang="en-GB"/>
            </a:br>
            <a:endParaRPr lang="en-GB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0F914031-DFB7-4DE0-945B-E19782AA8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361623"/>
            <a:ext cx="7886700" cy="1500187"/>
          </a:xfrm>
        </p:spPr>
        <p:txBody>
          <a:bodyPr/>
          <a:lstStyle/>
          <a:p>
            <a:r>
              <a:rPr lang="en-US"/>
              <a:t>Please use the Q&amp;A function to submit your questions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EC6C12-CED6-477A-B74D-1B65B6075D81}"/>
              </a:ext>
            </a:extLst>
          </p:cNvPr>
          <p:cNvSpPr/>
          <p:nvPr/>
        </p:nvSpPr>
        <p:spPr>
          <a:xfrm>
            <a:off x="624412" y="2290665"/>
            <a:ext cx="7336348" cy="26114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1D52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Arial"/>
                <a:cs typeface="Arial"/>
              </a:rPr>
              <a:t>Please submit your questions for: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8595B"/>
                </a:solidFill>
                <a:latin typeface="Arial"/>
                <a:cs typeface="Arial"/>
              </a:rPr>
              <a:t>Ben Willmott, Head of Public Policy, CIPD</a:t>
            </a: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8595B"/>
                </a:solidFill>
                <a:latin typeface="Arial"/>
                <a:cs typeface="Arial"/>
              </a:rPr>
              <a:t>Gail Kinman, Visiting Professor of Occupational Health Psychology, </a:t>
            </a:r>
            <a:r>
              <a:rPr lang="en-GB" sz="2400" err="1">
                <a:solidFill>
                  <a:srgbClr val="58595B"/>
                </a:solidFill>
                <a:latin typeface="Arial"/>
                <a:cs typeface="Arial"/>
              </a:rPr>
              <a:t>Birbeck</a:t>
            </a:r>
            <a:r>
              <a:rPr lang="en-GB" sz="2400">
                <a:solidFill>
                  <a:srgbClr val="58595B"/>
                </a:solidFill>
                <a:latin typeface="Arial"/>
                <a:cs typeface="Arial"/>
              </a:rPr>
              <a:t> University of London</a:t>
            </a:r>
            <a:endParaRPr lang="en-GB" sz="240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58595B"/>
                </a:solidFill>
                <a:latin typeface="Arial"/>
                <a:cs typeface="Arial"/>
              </a:rPr>
              <a:t>Steve Lee, Interim Head of Health and Wellbeing, NHS England and Improvement</a:t>
            </a:r>
          </a:p>
        </p:txBody>
      </p:sp>
    </p:spTree>
    <p:extLst>
      <p:ext uri="{BB962C8B-B14F-4D97-AF65-F5344CB8AC3E}">
        <p14:creationId xmlns:p14="http://schemas.microsoft.com/office/powerpoint/2010/main" val="962732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#StrongerWithCIPD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3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3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4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2CC5-CC21-4CDD-9DFB-ECED4875CE03}"/>
              </a:ext>
            </a:extLst>
          </p:cNvPr>
          <p:cNvSpPr txBox="1">
            <a:spLocks/>
          </p:cNvSpPr>
          <p:nvPr/>
        </p:nvSpPr>
        <p:spPr>
          <a:xfrm>
            <a:off x="628650" y="970926"/>
            <a:ext cx="7886700" cy="923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GB" sz="4050" b="1">
                <a:solidFill>
                  <a:srgbClr val="520D5D"/>
                </a:solidFill>
                <a:latin typeface="Arial Nova" panose="020B0504020202020204" pitchFamily="34" charset="0"/>
              </a:rPr>
              <a:t>#</a:t>
            </a:r>
            <a:r>
              <a:rPr lang="en-GB" sz="4050" b="1" err="1">
                <a:solidFill>
                  <a:srgbClr val="520D5D"/>
                </a:solidFill>
                <a:latin typeface="Arial Nova" panose="020B0504020202020204" pitchFamily="34" charset="0"/>
              </a:rPr>
              <a:t>StrongerWithCIPD</a:t>
            </a:r>
            <a:endParaRPr lang="en-GB" sz="4050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61FD64-F489-4DFB-9F9D-E8D70511BDF9}"/>
              </a:ext>
            </a:extLst>
          </p:cNvPr>
          <p:cNvSpPr txBox="1">
            <a:spLocks/>
          </p:cNvSpPr>
          <p:nvPr/>
        </p:nvSpPr>
        <p:spPr>
          <a:xfrm>
            <a:off x="179895" y="5131387"/>
            <a:ext cx="8641644" cy="9234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GB" sz="3375" b="1">
                <a:solidFill>
                  <a:srgbClr val="520D5D"/>
                </a:solidFill>
                <a:latin typeface="Arial Nova"/>
                <a:hlinkClick r:id="rId2"/>
              </a:rPr>
              <a:t>cipd.co.uk/</a:t>
            </a:r>
            <a:r>
              <a:rPr lang="en-GB" sz="3375" b="1" err="1">
                <a:solidFill>
                  <a:srgbClr val="520D5D"/>
                </a:solidFill>
                <a:latin typeface="Arial Nova"/>
                <a:hlinkClick r:id="rId2"/>
              </a:rPr>
              <a:t>memberbenefits</a:t>
            </a:r>
            <a:endParaRPr lang="en-GB" sz="3375" b="1">
              <a:solidFill>
                <a:srgbClr val="520D5D"/>
              </a:solidFill>
              <a:latin typeface="Arial Nova" panose="020B05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1775E-7C0B-4889-9EF4-E919A3AD2174}"/>
              </a:ext>
            </a:extLst>
          </p:cNvPr>
          <p:cNvGrpSpPr/>
          <p:nvPr/>
        </p:nvGrpSpPr>
        <p:grpSpPr>
          <a:xfrm>
            <a:off x="851452" y="2918986"/>
            <a:ext cx="1377938" cy="511215"/>
            <a:chOff x="615965" y="1267406"/>
            <a:chExt cx="1837250" cy="68162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AA72E3-5D39-410D-B9AD-C5442E1DF5DD}"/>
                </a:ext>
              </a:extLst>
            </p:cNvPr>
            <p:cNvSpPr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88E661-E516-4BB3-AC74-3255E13102C9}"/>
                </a:ext>
              </a:extLst>
            </p:cNvPr>
            <p:cNvSpPr txBox="1"/>
            <p:nvPr/>
          </p:nvSpPr>
          <p:spPr>
            <a:xfrm>
              <a:off x="615965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Covid-19 resources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6519A6-27EF-4D72-BCF0-A2EF74EA5FF1}"/>
              </a:ext>
            </a:extLst>
          </p:cNvPr>
          <p:cNvGrpSpPr/>
          <p:nvPr/>
        </p:nvGrpSpPr>
        <p:grpSpPr>
          <a:xfrm>
            <a:off x="2367241" y="2918986"/>
            <a:ext cx="1377938" cy="511215"/>
            <a:chOff x="2637018" y="1267406"/>
            <a:chExt cx="1837250" cy="68162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35DD5B-1B30-41A2-880E-F996591633A8}"/>
                </a:ext>
              </a:extLst>
            </p:cNvPr>
            <p:cNvSpPr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58E302-62D8-4752-8440-7E762EA05B71}"/>
                </a:ext>
              </a:extLst>
            </p:cNvPr>
            <p:cNvSpPr txBox="1"/>
            <p:nvPr/>
          </p:nvSpPr>
          <p:spPr>
            <a:xfrm>
              <a:off x="2637018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NEW Well-being helpline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823D37-E3E5-4517-8050-D68EB36EC4FB}"/>
              </a:ext>
            </a:extLst>
          </p:cNvPr>
          <p:cNvGrpSpPr/>
          <p:nvPr/>
        </p:nvGrpSpPr>
        <p:grpSpPr>
          <a:xfrm>
            <a:off x="3883031" y="2918986"/>
            <a:ext cx="1377938" cy="511215"/>
            <a:chOff x="4658071" y="1267406"/>
            <a:chExt cx="1837250" cy="68162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875D9C-7279-4843-9544-C5190ED55FBA}"/>
                </a:ext>
              </a:extLst>
            </p:cNvPr>
            <p:cNvSpPr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3042F-9A8C-4624-9484-53006D2A101D}"/>
                </a:ext>
              </a:extLst>
            </p:cNvPr>
            <p:cNvSpPr txBox="1"/>
            <p:nvPr/>
          </p:nvSpPr>
          <p:spPr>
            <a:xfrm>
              <a:off x="4658071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Employment Law helpline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C47AA5E-BD2D-4EF2-BE3C-680EBEA50481}"/>
              </a:ext>
            </a:extLst>
          </p:cNvPr>
          <p:cNvGrpSpPr/>
          <p:nvPr/>
        </p:nvGrpSpPr>
        <p:grpSpPr>
          <a:xfrm>
            <a:off x="5398821" y="2918986"/>
            <a:ext cx="1377938" cy="511215"/>
            <a:chOff x="6679124" y="1267406"/>
            <a:chExt cx="1837250" cy="6816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F6C838-0D35-4774-AAB0-7321BB13451E}"/>
                </a:ext>
              </a:extLst>
            </p:cNvPr>
            <p:cNvSpPr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44B888-F473-4EE2-9D64-591B0BFC8F7F}"/>
                </a:ext>
              </a:extLst>
            </p:cNvPr>
            <p:cNvSpPr txBox="1"/>
            <p:nvPr/>
          </p:nvSpPr>
          <p:spPr>
            <a:xfrm>
              <a:off x="6679124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Communities and branches</a:t>
              </a:r>
              <a:endParaRPr lang="en-GB" sz="1350" b="1" i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8B80C7-2AB8-42C9-8940-34932770E06D}"/>
              </a:ext>
            </a:extLst>
          </p:cNvPr>
          <p:cNvGrpSpPr/>
          <p:nvPr/>
        </p:nvGrpSpPr>
        <p:grpSpPr>
          <a:xfrm>
            <a:off x="6914611" y="2918986"/>
            <a:ext cx="1377938" cy="511215"/>
            <a:chOff x="8700177" y="1267406"/>
            <a:chExt cx="1837250" cy="68162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EEEB98-EFB1-4556-9CC4-1045D3E7B75A}"/>
                </a:ext>
              </a:extLst>
            </p:cNvPr>
            <p:cNvSpPr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2CBC3E-6318-4A84-9C72-3DD2D5F5BE0B}"/>
                </a:ext>
              </a:extLst>
            </p:cNvPr>
            <p:cNvSpPr txBox="1"/>
            <p:nvPr/>
          </p:nvSpPr>
          <p:spPr>
            <a:xfrm>
              <a:off x="8700177" y="1267406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 i="1">
                  <a:solidFill>
                    <a:srgbClr val="520D5D"/>
                  </a:solidFill>
                  <a:latin typeface="Arial Nova" panose="020B0504020202020204" pitchFamily="34" charset="0"/>
                </a:rPr>
                <a:t>People Management</a:t>
              </a:r>
              <a:endParaRPr lang="en-GB" sz="1350" b="1">
                <a:solidFill>
                  <a:srgbClr val="520D5D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F2872-2542-4760-A458-9488CCE88060}"/>
              </a:ext>
            </a:extLst>
          </p:cNvPr>
          <p:cNvGrpSpPr/>
          <p:nvPr/>
        </p:nvGrpSpPr>
        <p:grpSpPr>
          <a:xfrm>
            <a:off x="851452" y="4517394"/>
            <a:ext cx="1377938" cy="511215"/>
            <a:chOff x="615965" y="3398617"/>
            <a:chExt cx="1837250" cy="6816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3BBA4FD-16AA-45B0-AD53-4BE5016F0BD7}"/>
                </a:ext>
              </a:extLst>
            </p:cNvPr>
            <p:cNvSpPr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B70C30-127A-4927-894F-B28CF27123BD}"/>
                </a:ext>
              </a:extLst>
            </p:cNvPr>
            <p:cNvSpPr txBox="1"/>
            <p:nvPr/>
          </p:nvSpPr>
          <p:spPr>
            <a:xfrm>
              <a:off x="615965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Knowledge and content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A6FD11-C42E-489E-892D-8DB5EBF7537C}"/>
              </a:ext>
            </a:extLst>
          </p:cNvPr>
          <p:cNvGrpSpPr/>
          <p:nvPr/>
        </p:nvGrpSpPr>
        <p:grpSpPr>
          <a:xfrm>
            <a:off x="2367241" y="4517394"/>
            <a:ext cx="1377938" cy="511215"/>
            <a:chOff x="2637018" y="3398617"/>
            <a:chExt cx="1837250" cy="681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744AE7F-C6A6-43DC-8617-61579F2487F8}"/>
                </a:ext>
              </a:extLst>
            </p:cNvPr>
            <p:cNvSpPr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6DE6F-1C9C-426B-9528-AF9D2FFD485C}"/>
                </a:ext>
              </a:extLst>
            </p:cNvPr>
            <p:cNvSpPr txBox="1"/>
            <p:nvPr/>
          </p:nvSpPr>
          <p:spPr>
            <a:xfrm>
              <a:off x="2637018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Free learning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8D4B8F-B46E-4DDB-A343-4BE27D46393D}"/>
              </a:ext>
            </a:extLst>
          </p:cNvPr>
          <p:cNvGrpSpPr/>
          <p:nvPr/>
        </p:nvGrpSpPr>
        <p:grpSpPr>
          <a:xfrm>
            <a:off x="3883031" y="4517394"/>
            <a:ext cx="1377938" cy="511215"/>
            <a:chOff x="4658071" y="3398617"/>
            <a:chExt cx="1837250" cy="6816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7E201E-BC4F-4BEA-8817-CB9A3C25B622}"/>
                </a:ext>
              </a:extLst>
            </p:cNvPr>
            <p:cNvSpPr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FDA004-E690-4614-BB29-382E73BFA0FC}"/>
                </a:ext>
              </a:extLst>
            </p:cNvPr>
            <p:cNvSpPr txBox="1"/>
            <p:nvPr/>
          </p:nvSpPr>
          <p:spPr>
            <a:xfrm>
              <a:off x="4658071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Careers support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1F58C-4621-43AB-938D-AD494A2D5776}"/>
              </a:ext>
            </a:extLst>
          </p:cNvPr>
          <p:cNvGrpSpPr/>
          <p:nvPr/>
        </p:nvGrpSpPr>
        <p:grpSpPr>
          <a:xfrm>
            <a:off x="5398821" y="4517394"/>
            <a:ext cx="1377938" cy="511215"/>
            <a:chOff x="6679124" y="3398617"/>
            <a:chExt cx="1837250" cy="6816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30C86B-B9D2-402A-8E3D-702DFAD96D23}"/>
                </a:ext>
              </a:extLst>
            </p:cNvPr>
            <p:cNvSpPr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6080C-7697-49D0-93E8-E4626950A23B}"/>
                </a:ext>
              </a:extLst>
            </p:cNvPr>
            <p:cNvSpPr txBox="1"/>
            <p:nvPr/>
          </p:nvSpPr>
          <p:spPr>
            <a:xfrm>
              <a:off x="6679124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Professional creditability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ACD282-62CE-4899-9F70-01DE46C86736}"/>
              </a:ext>
            </a:extLst>
          </p:cNvPr>
          <p:cNvGrpSpPr/>
          <p:nvPr/>
        </p:nvGrpSpPr>
        <p:grpSpPr>
          <a:xfrm>
            <a:off x="6914611" y="4517394"/>
            <a:ext cx="1377938" cy="511215"/>
            <a:chOff x="8700177" y="3398617"/>
            <a:chExt cx="1837250" cy="68162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9432A8-8238-421B-B8D8-3C7F51FE9053}"/>
                </a:ext>
              </a:extLst>
            </p:cNvPr>
            <p:cNvSpPr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57300-E5EE-46E8-8C90-569869EB8F80}"/>
                </a:ext>
              </a:extLst>
            </p:cNvPr>
            <p:cNvSpPr txBox="1"/>
            <p:nvPr/>
          </p:nvSpPr>
          <p:spPr>
            <a:xfrm>
              <a:off x="8700177" y="3398617"/>
              <a:ext cx="1837250" cy="6816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96012" bIns="0" numCol="1" spcCol="1270" anchor="t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350" b="1">
                  <a:solidFill>
                    <a:srgbClr val="520D5D"/>
                  </a:solidFill>
                  <a:latin typeface="Arial Nova" panose="020B0504020202020204" pitchFamily="34" charset="0"/>
                </a:rPr>
                <a:t>Financial support</a:t>
              </a:r>
            </a:p>
          </p:txBody>
        </p:sp>
      </p:grp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E00895-5E5F-4C57-A7B9-68508E83E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3540034"/>
            <a:ext cx="999000" cy="999000"/>
          </a:xfrm>
          <a:prstGeom prst="rect">
            <a:avLst/>
          </a:prstGeom>
        </p:spPr>
      </p:pic>
      <p:pic>
        <p:nvPicPr>
          <p:cNvPr id="37" name="Picture 3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2763520-9EFC-4113-9F41-98B8C38CC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1919986"/>
            <a:ext cx="999000" cy="999000"/>
          </a:xfrm>
          <a:prstGeom prst="rect">
            <a:avLst/>
          </a:prstGeom>
        </p:spPr>
      </p:pic>
      <p:pic>
        <p:nvPicPr>
          <p:cNvPr id="39" name="Picture 38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F28DA577-8CFC-4040-98A2-5DF3AB694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1940804"/>
            <a:ext cx="999000" cy="999000"/>
          </a:xfrm>
          <a:prstGeom prst="rect">
            <a:avLst/>
          </a:prstGeom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:a16="http://schemas.microsoft.com/office/drawing/2014/main" id="{7BAE2E51-91D3-42F6-A1CD-B1F11B194D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1940804"/>
            <a:ext cx="999000" cy="999000"/>
          </a:xfrm>
          <a:prstGeom prst="rect">
            <a:avLst/>
          </a:prstGeom>
        </p:spPr>
      </p:pic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1B716-6BB5-49EA-8ADE-8B9B5C3ED3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90" y="3540034"/>
            <a:ext cx="999000" cy="999000"/>
          </a:xfrm>
          <a:prstGeom prst="rect">
            <a:avLst/>
          </a:prstGeom>
        </p:spPr>
      </p:pic>
      <p:pic>
        <p:nvPicPr>
          <p:cNvPr id="45" name="Picture 4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79139B10-E643-49AA-9454-FA338F6CB2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00" y="3518394"/>
            <a:ext cx="999000" cy="999000"/>
          </a:xfrm>
          <a:prstGeom prst="rect">
            <a:avLst/>
          </a:prstGeom>
        </p:spPr>
      </p:pic>
      <p:pic>
        <p:nvPicPr>
          <p:cNvPr id="36" name="Picture 35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AF62ACB2-E73D-4968-9F91-CCEA1E95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32" y="1919986"/>
            <a:ext cx="1046778" cy="1046778"/>
          </a:xfrm>
          <a:prstGeom prst="rect">
            <a:avLst/>
          </a:prstGeom>
        </p:spPr>
      </p:pic>
      <p:pic>
        <p:nvPicPr>
          <p:cNvPr id="40" name="Picture 39" descr="A picture containing game&#10;&#10;Description automatically generated">
            <a:extLst>
              <a:ext uri="{FF2B5EF4-FFF2-40B4-BE49-F238E27FC236}">
                <a16:creationId xmlns:a16="http://schemas.microsoft.com/office/drawing/2014/main" id="{6DEE1DAE-675E-4A72-B11F-2DA7E96C18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080" y="3534594"/>
            <a:ext cx="1009880" cy="1009880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929A07-5948-4B65-9CDE-43F8F30969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7" y="1924470"/>
            <a:ext cx="1000353" cy="1009880"/>
          </a:xfrm>
          <a:prstGeom prst="rect">
            <a:avLst/>
          </a:prstGeom>
        </p:spPr>
      </p:pic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10A0DD2B-284C-4D47-A9B0-468528D910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44" y="3535721"/>
            <a:ext cx="1049126" cy="10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*New* Wellbeing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1669" y="2885816"/>
            <a:ext cx="5121637" cy="3674010"/>
          </a:xfrm>
        </p:spPr>
        <p:txBody>
          <a:bodyPr>
            <a:normAutofit/>
          </a:bodyPr>
          <a:lstStyle/>
          <a:p>
            <a:r>
              <a:rPr lang="en-GB"/>
              <a:t>The resource provides:</a:t>
            </a:r>
          </a:p>
          <a:p>
            <a:pPr lvl="1"/>
            <a:r>
              <a:rPr lang="en-GB"/>
              <a:t>Legal information </a:t>
            </a:r>
          </a:p>
          <a:p>
            <a:pPr lvl="1"/>
            <a:r>
              <a:rPr lang="en-GB"/>
              <a:t>Debt and financial information</a:t>
            </a:r>
          </a:p>
          <a:p>
            <a:pPr lvl="1"/>
            <a:r>
              <a:rPr lang="en-GB"/>
              <a:t>Manager consultancy and support</a:t>
            </a:r>
          </a:p>
          <a:p>
            <a:pPr lvl="1"/>
            <a:r>
              <a:rPr lang="en-GB"/>
              <a:t>Information on work and home issues</a:t>
            </a:r>
          </a:p>
          <a:p>
            <a:pPr lvl="1"/>
            <a:r>
              <a:rPr lang="en-GB"/>
              <a:t>Factsheets, advice, information and self-help tools</a:t>
            </a:r>
          </a:p>
          <a:p>
            <a:pPr lvl="1"/>
            <a:r>
              <a:rPr lang="en-GB"/>
              <a:t>Links to specialist support organisations</a:t>
            </a:r>
          </a:p>
          <a:p>
            <a:pPr lvl="1"/>
            <a:r>
              <a:rPr lang="en-GB"/>
              <a:t>A resources area with; programmes, videos, webinars, medical information and mini health checks.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00F84-ECC3-4554-8896-ABA823571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83" t="19389" r="63768" b="61020"/>
          <a:stretch/>
        </p:blipFill>
        <p:spPr>
          <a:xfrm>
            <a:off x="7023652" y="166121"/>
            <a:ext cx="1046921" cy="100716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98981F-52C7-4437-BF3F-A352393137D0}"/>
              </a:ext>
            </a:extLst>
          </p:cNvPr>
          <p:cNvSpPr txBox="1">
            <a:spLocks/>
          </p:cNvSpPr>
          <p:nvPr/>
        </p:nvSpPr>
        <p:spPr>
          <a:xfrm>
            <a:off x="628650" y="1211492"/>
            <a:ext cx="7778371" cy="178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500" kern="1200" baseline="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1D52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We’ve partnered with </a:t>
            </a:r>
            <a:r>
              <a:rPr lang="en-GB" b="1"/>
              <a:t>Health Assured </a:t>
            </a:r>
            <a:r>
              <a:rPr lang="en-GB"/>
              <a:t>to support members mental health and wellbeing</a:t>
            </a:r>
          </a:p>
          <a:p>
            <a:r>
              <a:rPr lang="en-GB"/>
              <a:t>Unlimited free 24/7 confidential telephone helpline, online portal &amp; Health e-Hub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20578-7859-453B-813E-3674618F4F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821" t="13442" r="43393" b="23002"/>
          <a:stretch/>
        </p:blipFill>
        <p:spPr>
          <a:xfrm>
            <a:off x="5652457" y="2827903"/>
            <a:ext cx="3174908" cy="35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1CE7-97A3-4B9A-AA2F-0CD98A27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95" y="1761560"/>
            <a:ext cx="4330611" cy="2502215"/>
          </a:xfrm>
        </p:spPr>
        <p:txBody>
          <a:bodyPr/>
          <a:lstStyle/>
          <a:p>
            <a:r>
              <a:rPr lang="en-GB" sz="2800" dirty="0"/>
              <a:t>Supporting the wellbeing of frontline workers</a:t>
            </a:r>
            <a:br>
              <a:rPr lang="en-GB" dirty="0"/>
            </a:br>
            <a:br>
              <a:rPr lang="en-GB" dirty="0"/>
            </a:br>
            <a:r>
              <a:rPr lang="en-GB" sz="2000" dirty="0"/>
              <a:t>Ben Willmott, CIPD</a:t>
            </a:r>
          </a:p>
        </p:txBody>
      </p:sp>
    </p:spTree>
    <p:extLst>
      <p:ext uri="{BB962C8B-B14F-4D97-AF65-F5344CB8AC3E}">
        <p14:creationId xmlns:p14="http://schemas.microsoft.com/office/powerpoint/2010/main" val="5404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0700" y="857250"/>
            <a:ext cx="3543300" cy="51435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0700" y="857251"/>
            <a:ext cx="3543300" cy="51434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1600200"/>
            <a:ext cx="8458200" cy="3657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AAAAB-A71A-48B4-B16E-C9BF7A63F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71" y="1890445"/>
            <a:ext cx="3028950" cy="1412055"/>
          </a:xfrm>
        </p:spPr>
        <p:txBody>
          <a:bodyPr anchor="t">
            <a:normAutofit/>
          </a:bodyPr>
          <a:lstStyle/>
          <a:p>
            <a:r>
              <a:rPr lang="en-GB" sz="3000" dirty="0"/>
              <a:t>Costs of poor mental health at work – key facts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7350-445B-4303-9AEA-EA2DEC822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971" y="1890445"/>
            <a:ext cx="4982966" cy="3195263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GB" sz="1800" dirty="0">
                <a:solidFill>
                  <a:schemeClr val="tx1">
                    <a:alpha val="55000"/>
                  </a:schemeClr>
                </a:solidFill>
                <a:latin typeface="Arial"/>
                <a:cs typeface="Arial"/>
              </a:rPr>
              <a:t>Thriving at Work: the Stevenson-Farmer review of mental health estimated the costs to employers of mental health illness of between £1,205 and £1,560 per year – between £33 billion and £42 billion a year (Deloitte 2017).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>
                    <a:alpha val="55000"/>
                  </a:schemeClr>
                </a:solidFill>
                <a:latin typeface="Arial"/>
                <a:cs typeface="Arial"/>
              </a:rPr>
              <a:t> </a:t>
            </a:r>
            <a:endParaRPr lang="en-US" sz="1800" dirty="0">
              <a:solidFill>
                <a:schemeClr val="tx1">
                  <a:alpha val="55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alpha val="55000"/>
                  </a:schemeClr>
                </a:solidFill>
                <a:latin typeface="Arial"/>
                <a:cs typeface="Arial"/>
              </a:rPr>
              <a:t>This is made up of: </a:t>
            </a:r>
            <a:endParaRPr lang="en-US" sz="1800" dirty="0">
              <a:solidFill>
                <a:schemeClr val="tx1">
                  <a:alpha val="55000"/>
                </a:schemeClr>
              </a:solidFill>
            </a:endParaRPr>
          </a:p>
          <a:p>
            <a:pPr marL="342900" indent="-342900">
              <a:buFont typeface="Wingdings" panose="020B0604020202020204" pitchFamily="34" charset="0"/>
              <a:buChar char="q"/>
            </a:pPr>
            <a:r>
              <a:rPr lang="en-GB" sz="1800" dirty="0">
                <a:solidFill>
                  <a:schemeClr val="tx1">
                    <a:alpha val="55000"/>
                  </a:schemeClr>
                </a:solidFill>
                <a:latin typeface="Arial"/>
                <a:cs typeface="Arial"/>
              </a:rPr>
              <a:t>absenteeism cost: £8 billion </a:t>
            </a:r>
            <a:endParaRPr lang="en-US" sz="1800" dirty="0">
              <a:solidFill>
                <a:schemeClr val="tx1">
                  <a:alpha val="55000"/>
                </a:schemeClr>
              </a:solidFill>
            </a:endParaRPr>
          </a:p>
          <a:p>
            <a:pPr marL="342900" indent="-342900">
              <a:buFont typeface="Wingdings" panose="020B0604020202020204" pitchFamily="34" charset="0"/>
              <a:buChar char="q"/>
            </a:pPr>
            <a:r>
              <a:rPr lang="en-GB" sz="1800" dirty="0">
                <a:solidFill>
                  <a:schemeClr val="tx1">
                    <a:alpha val="55000"/>
                  </a:schemeClr>
                </a:solidFill>
                <a:latin typeface="Arial"/>
                <a:cs typeface="Arial"/>
              </a:rPr>
              <a:t>presenteeism cost: £17 billion to £26 billion </a:t>
            </a:r>
            <a:endParaRPr lang="en-US" sz="1800" dirty="0">
              <a:solidFill>
                <a:schemeClr val="tx1">
                  <a:alpha val="55000"/>
                </a:schemeClr>
              </a:solidFill>
            </a:endParaRPr>
          </a:p>
          <a:p>
            <a:pPr marL="342900" indent="-342900">
              <a:buFont typeface="Wingdings" panose="020B0604020202020204" pitchFamily="34" charset="0"/>
              <a:buChar char="q"/>
            </a:pPr>
            <a:r>
              <a:rPr lang="en-GB" sz="1800" dirty="0">
                <a:solidFill>
                  <a:schemeClr val="tx1">
                    <a:alpha val="55000"/>
                  </a:schemeClr>
                </a:solidFill>
                <a:latin typeface="Arial"/>
                <a:cs typeface="Arial"/>
              </a:rPr>
              <a:t>staff turnover: £8 billion. </a:t>
            </a:r>
            <a:endParaRPr lang="en-US" sz="18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4" y="1090837"/>
            <a:ext cx="3249230" cy="463466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74A95-46B5-4CC8-A9AC-022776C6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02" y="1414463"/>
            <a:ext cx="2880954" cy="3721893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+mj-lt"/>
                <a:cs typeface="+mj-cs"/>
              </a:rPr>
              <a:t>Top causes of employee absence </a:t>
            </a:r>
          </a:p>
        </p:txBody>
      </p:sp>
      <p:pic>
        <p:nvPicPr>
          <p:cNvPr id="6" name="Content Placeholder 5" descr="Diagram, timeline&#10;&#10;Description automatically generated with medium confidence">
            <a:extLst>
              <a:ext uri="{FF2B5EF4-FFF2-40B4-BE49-F238E27FC236}">
                <a16:creationId xmlns:a16="http://schemas.microsoft.com/office/drawing/2014/main" id="{591B1F09-B87F-47D5-BBF3-97F041689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032" y="1090836"/>
            <a:ext cx="5303856" cy="46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6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46065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A55D5-E5F6-49EC-8F73-541E5F8A496D}"/>
              </a:ext>
            </a:extLst>
          </p:cNvPr>
          <p:cNvSpPr/>
          <p:nvPr/>
        </p:nvSpPr>
        <p:spPr>
          <a:xfrm>
            <a:off x="1" y="1235538"/>
            <a:ext cx="9144000" cy="873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6BC79-4776-467F-B5EE-5926F256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03" y="564034"/>
            <a:ext cx="8408194" cy="1058237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n-US" sz="2400" dirty="0"/>
              <a:t>Increased presenteeism is associated with increases in reported common mental health conditions as well as stress-related absence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06C7A-5026-47EC-B26C-96C6B29A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9005"/>
            <a:ext cx="9144000" cy="40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74491"/>
      </p:ext>
    </p:extLst>
  </p:cSld>
  <p:clrMapOvr>
    <a:masterClrMapping/>
  </p:clrMapOvr>
</p:sld>
</file>

<file path=ppt/theme/theme1.xml><?xml version="1.0" encoding="utf-8"?>
<a:theme xmlns:a="http://schemas.openxmlformats.org/drawingml/2006/main" name="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EHRC Theme Colours">
      <a:dk1>
        <a:sysClr val="windowText" lastClr="000000"/>
      </a:dk1>
      <a:lt1>
        <a:sysClr val="window" lastClr="FFFFFF"/>
      </a:lt1>
      <a:dk2>
        <a:srgbClr val="0B4E60"/>
      </a:dk2>
      <a:lt2>
        <a:srgbClr val="E3E6EB"/>
      </a:lt2>
      <a:accent1>
        <a:srgbClr val="0B4E60"/>
      </a:accent1>
      <a:accent2>
        <a:srgbClr val="009C98"/>
      </a:accent2>
      <a:accent3>
        <a:srgbClr val="7DCAC7"/>
      </a:accent3>
      <a:accent4>
        <a:srgbClr val="00413C"/>
      </a:accent4>
      <a:accent5>
        <a:srgbClr val="64A230"/>
      </a:accent5>
      <a:accent6>
        <a:srgbClr val="F4AACC"/>
      </a:accent6>
      <a:hlink>
        <a:srgbClr val="00413C"/>
      </a:hlink>
      <a:folHlink>
        <a:srgbClr val="009C98"/>
      </a:folHlink>
    </a:clrScheme>
    <a:fontScheme name="EHRC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rt slide title here.pptx" id="{FDD486BD-72CF-4098-9637-E070BB6010F0}" vid="{6CA49850-E939-41AA-B91C-C0A726DB4A6D}"/>
    </a:ext>
  </a:extLst>
</a:theme>
</file>

<file path=ppt/theme/theme11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Main text slide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IPD WhiteDottedPattern">
  <a:themeElements>
    <a:clrScheme name="Custom 3">
      <a:dk1>
        <a:srgbClr val="007977"/>
      </a:dk1>
      <a:lt1>
        <a:sysClr val="window" lastClr="FFFFFF"/>
      </a:lt1>
      <a:dk2>
        <a:srgbClr val="58595B"/>
      </a:dk2>
      <a:lt2>
        <a:srgbClr val="E7E6E6"/>
      </a:lt2>
      <a:accent1>
        <a:srgbClr val="007977"/>
      </a:accent1>
      <a:accent2>
        <a:srgbClr val="00C8C3"/>
      </a:accent2>
      <a:accent3>
        <a:srgbClr val="520D5D"/>
      </a:accent3>
      <a:accent4>
        <a:srgbClr val="A991BC"/>
      </a:accent4>
      <a:accent5>
        <a:srgbClr val="58595B"/>
      </a:accent5>
      <a:accent6>
        <a:srgbClr val="97999C"/>
      </a:accent6>
      <a:hlink>
        <a:srgbClr val="007977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Slide">
  <a:themeElements>
    <a:clrScheme name="Red&amp;White - BT Openreac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15AA3"/>
      </a:accent1>
      <a:accent2>
        <a:srgbClr val="0A9B82"/>
      </a:accent2>
      <a:accent3>
        <a:srgbClr val="FFF500"/>
      </a:accent3>
      <a:accent4>
        <a:srgbClr val="7F7F7F"/>
      </a:accent4>
      <a:accent5>
        <a:srgbClr val="CCCCCC"/>
      </a:accent5>
      <a:accent6>
        <a:srgbClr val="E5E5E5"/>
      </a:accent6>
      <a:hlink>
        <a:srgbClr val="715AA3"/>
      </a:hlink>
      <a:folHlink>
        <a:srgbClr val="7F7F7F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1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E51D2E2-0B8D-47FD-A71B-D5756CA501B1}" vid="{9E230200-6564-46EA-B39B-038731D63AD3}"/>
    </a:ext>
  </a:extLst>
</a:theme>
</file>

<file path=ppt/theme/theme16.xml><?xml version="1.0" encoding="utf-8"?>
<a:theme xmlns:a="http://schemas.openxmlformats.org/drawingml/2006/main" name="1_Office Theme">
  <a:themeElements>
    <a:clrScheme name="SLT">
      <a:dk1>
        <a:srgbClr val="000000"/>
      </a:dk1>
      <a:lt1>
        <a:srgbClr val="FFFFFF"/>
      </a:lt1>
      <a:dk2>
        <a:srgbClr val="BEBABA"/>
      </a:dk2>
      <a:lt2>
        <a:srgbClr val="6B6866"/>
      </a:lt2>
      <a:accent1>
        <a:srgbClr val="1777B3"/>
      </a:accent1>
      <a:accent2>
        <a:srgbClr val="674367"/>
      </a:accent2>
      <a:accent3>
        <a:srgbClr val="04858A"/>
      </a:accent3>
      <a:accent4>
        <a:srgbClr val="F19B14"/>
      </a:accent4>
      <a:accent5>
        <a:srgbClr val="BD2828"/>
      </a:accent5>
      <a:accent6>
        <a:srgbClr val="139B1C"/>
      </a:accent6>
      <a:hlink>
        <a:srgbClr val="652367"/>
      </a:hlink>
      <a:folHlink>
        <a:srgbClr val="6B68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G_Presentation" id="{0177B21E-1509-44EC-98AB-6D9E7B80592B}" vid="{679143C1-4A71-4C1F-BF0D-CD10D8334B46}"/>
    </a:ext>
  </a:extLst>
</a:theme>
</file>

<file path=ppt/theme/theme1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us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_CIPD Whi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4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IPD Slat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IPD WhitePlai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IPD PurpleDottedPatte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IPD WhiteDottedPattern">
  <a:themeElements>
    <a:clrScheme name="Custom 1">
      <a:dk1>
        <a:srgbClr val="520D5D"/>
      </a:dk1>
      <a:lt1>
        <a:srgbClr val="FFFFFF"/>
      </a:lt1>
      <a:dk2>
        <a:srgbClr val="58595B"/>
      </a:dk2>
      <a:lt2>
        <a:srgbClr val="E7E6E6"/>
      </a:lt2>
      <a:accent1>
        <a:srgbClr val="520D5D"/>
      </a:accent1>
      <a:accent2>
        <a:srgbClr val="A991BC"/>
      </a:accent2>
      <a:accent3>
        <a:srgbClr val="58595B"/>
      </a:accent3>
      <a:accent4>
        <a:srgbClr val="E68286"/>
      </a:accent4>
      <a:accent5>
        <a:srgbClr val="DA1D52"/>
      </a:accent5>
      <a:accent6>
        <a:srgbClr val="DBD3E5"/>
      </a:accent6>
      <a:hlink>
        <a:srgbClr val="DA1D52"/>
      </a:hlink>
      <a:folHlink>
        <a:srgbClr val="520D5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IPD WhitePlai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nvestec 4x3 Template">
  <a:themeElements>
    <a:clrScheme name="Custom 1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Custom 8">
      <a:majorFont>
        <a:latin typeface="Frutiger CE 45 Light"/>
        <a:ea typeface=""/>
        <a:cs typeface=""/>
      </a:majorFont>
      <a:minorFont>
        <a:latin typeface="Frutiger CE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ppt/theme/theme9.xml><?xml version="1.0" encoding="utf-8"?>
<a:theme xmlns:a="http://schemas.openxmlformats.org/drawingml/2006/main" name="1_Investec 4x3 Template">
  <a:themeElements>
    <a:clrScheme name="Custom 7">
      <a:dk1>
        <a:srgbClr val="1D252D"/>
      </a:dk1>
      <a:lt1>
        <a:srgbClr val="FFFFFF"/>
      </a:lt1>
      <a:dk2>
        <a:srgbClr val="FF0000"/>
      </a:dk2>
      <a:lt2>
        <a:srgbClr val="4A4A49"/>
      </a:lt2>
      <a:accent1>
        <a:srgbClr val="929497"/>
      </a:accent1>
      <a:accent2>
        <a:srgbClr val="EDEDED"/>
      </a:accent2>
      <a:accent3>
        <a:srgbClr val="FFFFFF"/>
      </a:accent3>
      <a:accent4>
        <a:srgbClr val="929291"/>
      </a:accent4>
      <a:accent5>
        <a:srgbClr val="B6B6B5"/>
      </a:accent5>
      <a:accent6>
        <a:srgbClr val="DADADA"/>
      </a:accent6>
      <a:hlink>
        <a:srgbClr val="BDBEC0"/>
      </a:hlink>
      <a:folHlink>
        <a:srgbClr val="D5D5D5"/>
      </a:folHlink>
    </a:clrScheme>
    <a:fontScheme name="Lewis Silkin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ec_Full template v3.pptx" id="{296B17CE-D50A-4617-960C-557784FA0F05}" vid="{572E794A-3B52-4396-9683-722D9436EFA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6CB4AC2BAF4499187330FB32C2981" ma:contentTypeVersion="11" ma:contentTypeDescription="Create a new document." ma:contentTypeScope="" ma:versionID="884da8005ef0d51b490e4fac02f593d9">
  <xsd:schema xmlns:xsd="http://www.w3.org/2001/XMLSchema" xmlns:xs="http://www.w3.org/2001/XMLSchema" xmlns:p="http://schemas.microsoft.com/office/2006/metadata/properties" xmlns:ns2="3c736931-1075-4a6e-9e5f-8b614f6bd870" xmlns:ns3="f68cbaf3-1025-4cac-a0d2-1b4a9ae74d7c" targetNamespace="http://schemas.microsoft.com/office/2006/metadata/properties" ma:root="true" ma:fieldsID="f6e001150734d8e03c03c90e31f2b081" ns2:_="" ns3:_="">
    <xsd:import namespace="3c736931-1075-4a6e-9e5f-8b614f6bd870"/>
    <xsd:import namespace="f68cbaf3-1025-4cac-a0d2-1b4a9ae74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36931-1075-4a6e-9e5f-8b614f6bd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cbaf3-1025-4cac-a0d2-1b4a9ae74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8cbaf3-1025-4cac-a0d2-1b4a9ae74d7c">
      <UserInfo>
        <DisplayName>Lee Ann Panglea</DisplayName>
        <AccountId>57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B117093-BDC2-4610-8273-4DA4856A03FA}">
  <ds:schemaRefs>
    <ds:schemaRef ds:uri="3c736931-1075-4a6e-9e5f-8b614f6bd870"/>
    <ds:schemaRef ds:uri="f68cbaf3-1025-4cac-a0d2-1b4a9ae74d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F72735-D75D-4D36-8CDA-3DFD31678F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726CBE-7978-448E-9B6B-F7AB79A64D85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3c736931-1075-4a6e-9e5f-8b614f6bd870"/>
    <ds:schemaRef ds:uri="http://www.w3.org/XML/1998/namespace"/>
    <ds:schemaRef ds:uri="http://purl.org/dc/elements/1.1/"/>
    <ds:schemaRef ds:uri="http://schemas.microsoft.com/office/infopath/2007/PartnerControls"/>
    <ds:schemaRef ds:uri="f68cbaf3-1025-4cac-a0d2-1b4a9ae74d7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1968</Words>
  <Application>Microsoft Office PowerPoint</Application>
  <PresentationFormat>On-screen Show (4:3)</PresentationFormat>
  <Paragraphs>253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33</vt:i4>
      </vt:variant>
    </vt:vector>
  </HeadingPairs>
  <TitlesOfParts>
    <vt:vector size="71" baseType="lpstr">
      <vt:lpstr>Arial</vt:lpstr>
      <vt:lpstr>Arial Nova</vt:lpstr>
      <vt:lpstr>Calibri</vt:lpstr>
      <vt:lpstr>Calibri Light</vt:lpstr>
      <vt:lpstr>Century Gothic</vt:lpstr>
      <vt:lpstr>Corbel</vt:lpstr>
      <vt:lpstr>Courier New</vt:lpstr>
      <vt:lpstr>Frutiger CE 45 Light</vt:lpstr>
      <vt:lpstr>Helvetica</vt:lpstr>
      <vt:lpstr>national</vt:lpstr>
      <vt:lpstr>Symbol</vt:lpstr>
      <vt:lpstr>Tahoma</vt:lpstr>
      <vt:lpstr>Trebuchet MS</vt:lpstr>
      <vt:lpstr>Varah</vt:lpstr>
      <vt:lpstr>Varah </vt:lpstr>
      <vt:lpstr>Wingdings</vt:lpstr>
      <vt:lpstr>CIPD WhiteDottedPattern</vt:lpstr>
      <vt:lpstr>CIPD PurpleDottedPattern</vt:lpstr>
      <vt:lpstr>CIPD SlateDottedPattern</vt:lpstr>
      <vt:lpstr>CIPD WhitePlain</vt:lpstr>
      <vt:lpstr>1_CIPD PurpleDottedPattern</vt:lpstr>
      <vt:lpstr>1_CIPD WhiteDottedPattern</vt:lpstr>
      <vt:lpstr>1_CIPD WhitePlain</vt:lpstr>
      <vt:lpstr>Investec 4x3 Template</vt:lpstr>
      <vt:lpstr>1_Investec 4x3 Template</vt:lpstr>
      <vt:lpstr>Office Theme</vt:lpstr>
      <vt:lpstr>Cover slide</vt:lpstr>
      <vt:lpstr>Main text slide - option 2</vt:lpstr>
      <vt:lpstr>1_CIPD WhiteDottedPattern</vt:lpstr>
      <vt:lpstr>CIPD WhiteDottedPattern</vt:lpstr>
      <vt:lpstr>Title Slide</vt:lpstr>
      <vt:lpstr>1_Office Theme</vt:lpstr>
      <vt:lpstr>2_Office Theme</vt:lpstr>
      <vt:lpstr>2_CIPD WhiteDottedPattern</vt:lpstr>
      <vt:lpstr>2_CIPD PurpleDottedPattern</vt:lpstr>
      <vt:lpstr>3_CIPD WhiteDottedPattern</vt:lpstr>
      <vt:lpstr>3_Office Theme</vt:lpstr>
      <vt:lpstr>4_CIPD WhiteDottedPattern</vt:lpstr>
      <vt:lpstr>CIPD Coronavirus webinar series</vt:lpstr>
      <vt:lpstr>Welcome </vt:lpstr>
      <vt:lpstr>PowerPoint Presentation</vt:lpstr>
      <vt:lpstr>PowerPoint Presentation</vt:lpstr>
      <vt:lpstr>*New* Wellbeing Resources</vt:lpstr>
      <vt:lpstr>Supporting the wellbeing of frontline workers  Ben Willmott, CIPD</vt:lpstr>
      <vt:lpstr>Costs of poor mental health at work – key facts</vt:lpstr>
      <vt:lpstr>Top causes of employee absence </vt:lpstr>
      <vt:lpstr>Increased presenteeism is associated with increases in reported common mental health conditions as well as stress-related absence</vt:lpstr>
      <vt:lpstr>Impact of Covid-19 lockdown on employee health and wellbeing</vt:lpstr>
      <vt:lpstr>Factors that can undermine mental wellbeing of front-line workers</vt:lpstr>
      <vt:lpstr>Managing and preventing stress key</vt:lpstr>
      <vt:lpstr>Main causes of stress at work</vt:lpstr>
      <vt:lpstr>Good people management foundation for employee health and wellbeing</vt:lpstr>
      <vt:lpstr>Early intervention and support key</vt:lpstr>
      <vt:lpstr>CIPD Health and Wellbeing report 2021 – employee viewpoint</vt:lpstr>
      <vt:lpstr>Managers need to pick up on signs of poor mental health</vt:lpstr>
      <vt:lpstr>Supporting employees with mental health difficulties</vt:lpstr>
      <vt:lpstr>Effectiveness in promoting/supporting positive mental health</vt:lpstr>
      <vt:lpstr> Business case for supporting employee mental health at work </vt:lpstr>
      <vt:lpstr>           CIPD Coronavirus webinar series:   Supporting the mental wellbeing of frontline workers  </vt:lpstr>
      <vt:lpstr>COVID-19: mental health</vt:lpstr>
      <vt:lpstr>COVID-19: Healthcare workers</vt:lpstr>
      <vt:lpstr>PowerPoint Presentation</vt:lpstr>
      <vt:lpstr>Interventions: what works?</vt:lpstr>
      <vt:lpstr>PowerPoint Presentation</vt:lpstr>
      <vt:lpstr>Health and wellbeing overview</vt:lpstr>
      <vt:lpstr>Barriers to accessing HWB support</vt:lpstr>
      <vt:lpstr>The Pulse Survey suggests that staff generally feel well supported - and that when they do, it reduces stress </vt:lpstr>
      <vt:lpstr>The NHS staff health and wellbeing offer</vt:lpstr>
      <vt:lpstr>PowerPoint Presentation</vt:lpstr>
      <vt:lpstr>Questions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CIPD Coronavirus webinar series</dc:title>
  <dc:creator>Kristian Adams</dc:creator>
  <cp:lastModifiedBy>Kristian Adams</cp:lastModifiedBy>
  <cp:revision>3</cp:revision>
  <dcterms:created xsi:type="dcterms:W3CDTF">2020-10-20T20:48:56Z</dcterms:created>
  <dcterms:modified xsi:type="dcterms:W3CDTF">2021-05-05T16:01:08Z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0x010100C606CB4AC2BAF4499187330FB32C2981</vt:lpwstr>
  </property>
</Properties>
</file>